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heme/theme3.xml" ContentType="application/vnd.openxmlformats-officedocument.theme+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6" r:id="rId2"/>
  </p:sldMasterIdLst>
  <p:notesMasterIdLst>
    <p:notesMasterId r:id="rId47"/>
  </p:notesMasterIdLst>
  <p:sldIdLst>
    <p:sldId id="256" r:id="rId3"/>
    <p:sldId id="470" r:id="rId4"/>
    <p:sldId id="516" r:id="rId5"/>
    <p:sldId id="442" r:id="rId6"/>
    <p:sldId id="518" r:id="rId7"/>
    <p:sldId id="505" r:id="rId8"/>
    <p:sldId id="443" r:id="rId9"/>
    <p:sldId id="504" r:id="rId10"/>
    <p:sldId id="519" r:id="rId11"/>
    <p:sldId id="521" r:id="rId12"/>
    <p:sldId id="522" r:id="rId13"/>
    <p:sldId id="523" r:id="rId14"/>
    <p:sldId id="524" r:id="rId15"/>
    <p:sldId id="525" r:id="rId16"/>
    <p:sldId id="526" r:id="rId17"/>
    <p:sldId id="527" r:id="rId18"/>
    <p:sldId id="531" r:id="rId19"/>
    <p:sldId id="532" r:id="rId20"/>
    <p:sldId id="533" r:id="rId21"/>
    <p:sldId id="411" r:id="rId22"/>
    <p:sldId id="543" r:id="rId23"/>
    <p:sldId id="544" r:id="rId24"/>
    <p:sldId id="412" r:id="rId25"/>
    <p:sldId id="559" r:id="rId26"/>
    <p:sldId id="422" r:id="rId27"/>
    <p:sldId id="541" r:id="rId28"/>
    <p:sldId id="292" r:id="rId29"/>
    <p:sldId id="430" r:id="rId30"/>
    <p:sldId id="446" r:id="rId31"/>
    <p:sldId id="433" r:id="rId32"/>
    <p:sldId id="434" r:id="rId33"/>
    <p:sldId id="435" r:id="rId34"/>
    <p:sldId id="546" r:id="rId35"/>
    <p:sldId id="547" r:id="rId36"/>
    <p:sldId id="548" r:id="rId37"/>
    <p:sldId id="549" r:id="rId38"/>
    <p:sldId id="551" r:id="rId39"/>
    <p:sldId id="553" r:id="rId40"/>
    <p:sldId id="555" r:id="rId41"/>
    <p:sldId id="552" r:id="rId42"/>
    <p:sldId id="556" r:id="rId43"/>
    <p:sldId id="557" r:id="rId44"/>
    <p:sldId id="558" r:id="rId45"/>
    <p:sldId id="364" r:id="rId46"/>
  </p:sldIdLst>
  <p:sldSz cx="12192000" cy="6858000"/>
  <p:notesSz cx="6858000" cy="9144000"/>
  <p:custDataLst>
    <p:tags r:id="rId48"/>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20" userDrawn="1">
          <p15:clr>
            <a:srgbClr val="A4A3A4"/>
          </p15:clr>
        </p15:guide>
        <p15:guide id="2" pos="393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EDBD"/>
    <a:srgbClr val="719C51"/>
    <a:srgbClr val="9FC95C"/>
    <a:srgbClr val="CEE59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80" d="100"/>
          <a:sy n="80" d="100"/>
        </p:scale>
        <p:origin x="754" y="48"/>
      </p:cViewPr>
      <p:guideLst>
        <p:guide orient="horz" pos="2120"/>
        <p:guide pos="393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ags" Target="tags/tag1.xml"/><Relationship Id="rId8" Type="http://schemas.openxmlformats.org/officeDocument/2006/relationships/slide" Target="slides/slide6.xml"/><Relationship Id="rId51"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A0C35CC-CFCA-451B-8D36-25484D2BAE44}" type="datetimeFigureOut">
              <a:rPr lang="zh-CN" altLang="en-US" smtClean="0"/>
              <a:t>2024/10/24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75C552-1701-4104-BD86-0B40C5972F48}"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8" Type="http://schemas.openxmlformats.org/officeDocument/2006/relationships/tags" Target="../tags/tag18.xml"/><Relationship Id="rId13" Type="http://schemas.openxmlformats.org/officeDocument/2006/relationships/tags" Target="../tags/tag23.xml"/><Relationship Id="rId18" Type="http://schemas.openxmlformats.org/officeDocument/2006/relationships/tags" Target="../tags/tag28.xml"/><Relationship Id="rId3" Type="http://schemas.openxmlformats.org/officeDocument/2006/relationships/tags" Target="../tags/tag13.xml"/><Relationship Id="rId21" Type="http://schemas.openxmlformats.org/officeDocument/2006/relationships/image" Target="../media/image2.png"/><Relationship Id="rId7" Type="http://schemas.openxmlformats.org/officeDocument/2006/relationships/tags" Target="../tags/tag17.xml"/><Relationship Id="rId12" Type="http://schemas.openxmlformats.org/officeDocument/2006/relationships/tags" Target="../tags/tag22.xml"/><Relationship Id="rId17" Type="http://schemas.openxmlformats.org/officeDocument/2006/relationships/tags" Target="../tags/tag27.xml"/><Relationship Id="rId2" Type="http://schemas.openxmlformats.org/officeDocument/2006/relationships/tags" Target="../tags/tag12.xml"/><Relationship Id="rId16" Type="http://schemas.openxmlformats.org/officeDocument/2006/relationships/tags" Target="../tags/tag26.xml"/><Relationship Id="rId20" Type="http://schemas.openxmlformats.org/officeDocument/2006/relationships/slideMaster" Target="../slideMasters/slideMaster2.xml"/><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tags" Target="../tags/tag21.xml"/><Relationship Id="rId24" Type="http://schemas.microsoft.com/office/2007/relationships/hdphoto" Target="../media/hdphoto2.wdp"/><Relationship Id="rId5" Type="http://schemas.openxmlformats.org/officeDocument/2006/relationships/tags" Target="../tags/tag15.xml"/><Relationship Id="rId15" Type="http://schemas.openxmlformats.org/officeDocument/2006/relationships/tags" Target="../tags/tag25.xml"/><Relationship Id="rId23" Type="http://schemas.openxmlformats.org/officeDocument/2006/relationships/image" Target="../media/image4.png"/><Relationship Id="rId10" Type="http://schemas.openxmlformats.org/officeDocument/2006/relationships/tags" Target="../tags/tag20.xml"/><Relationship Id="rId19" Type="http://schemas.openxmlformats.org/officeDocument/2006/relationships/tags" Target="../tags/tag29.xml"/><Relationship Id="rId4" Type="http://schemas.openxmlformats.org/officeDocument/2006/relationships/tags" Target="../tags/tag14.xml"/><Relationship Id="rId9" Type="http://schemas.openxmlformats.org/officeDocument/2006/relationships/tags" Target="../tags/tag19.xml"/><Relationship Id="rId14" Type="http://schemas.openxmlformats.org/officeDocument/2006/relationships/tags" Target="../tags/tag24.xml"/><Relationship Id="rId22" Type="http://schemas.openxmlformats.org/officeDocument/2006/relationships/image" Target="../media/image3.svg"/></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slideMaster" Target="../slideMasters/slideMaster2.xml"/><Relationship Id="rId5" Type="http://schemas.openxmlformats.org/officeDocument/2006/relationships/tags" Target="../tags/tag34.xml"/><Relationship Id="rId4" Type="http://schemas.openxmlformats.org/officeDocument/2006/relationships/tags" Target="../tags/tag3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tags" Target="../tags/tag42.xml"/><Relationship Id="rId13" Type="http://schemas.openxmlformats.org/officeDocument/2006/relationships/slideMaster" Target="../slideMasters/slideMaster2.xml"/><Relationship Id="rId3" Type="http://schemas.openxmlformats.org/officeDocument/2006/relationships/tags" Target="../tags/tag37.xml"/><Relationship Id="rId7" Type="http://schemas.openxmlformats.org/officeDocument/2006/relationships/tags" Target="../tags/tag41.xml"/><Relationship Id="rId12" Type="http://schemas.openxmlformats.org/officeDocument/2006/relationships/tags" Target="../tags/tag46.xm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tags" Target="../tags/tag40.xml"/><Relationship Id="rId11" Type="http://schemas.openxmlformats.org/officeDocument/2006/relationships/tags" Target="../tags/tag45.xml"/><Relationship Id="rId5" Type="http://schemas.openxmlformats.org/officeDocument/2006/relationships/tags" Target="../tags/tag39.xml"/><Relationship Id="rId15" Type="http://schemas.microsoft.com/office/2007/relationships/hdphoto" Target="../media/hdphoto3.wdp"/><Relationship Id="rId10" Type="http://schemas.openxmlformats.org/officeDocument/2006/relationships/tags" Target="../tags/tag44.xml"/><Relationship Id="rId4" Type="http://schemas.openxmlformats.org/officeDocument/2006/relationships/tags" Target="../tags/tag38.xml"/><Relationship Id="rId9" Type="http://schemas.openxmlformats.org/officeDocument/2006/relationships/tags" Target="../tags/tag43.xml"/><Relationship Id="rId1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8" Type="http://schemas.openxmlformats.org/officeDocument/2006/relationships/tags" Target="../tags/tag54.xml"/><Relationship Id="rId13" Type="http://schemas.openxmlformats.org/officeDocument/2006/relationships/tags" Target="../tags/tag59.xml"/><Relationship Id="rId3" Type="http://schemas.openxmlformats.org/officeDocument/2006/relationships/tags" Target="../tags/tag49.xml"/><Relationship Id="rId7" Type="http://schemas.openxmlformats.org/officeDocument/2006/relationships/tags" Target="../tags/tag53.xml"/><Relationship Id="rId12" Type="http://schemas.openxmlformats.org/officeDocument/2006/relationships/tags" Target="../tags/tag58.xml"/><Relationship Id="rId17" Type="http://schemas.microsoft.com/office/2007/relationships/hdphoto" Target="../media/hdphoto4.wdp"/><Relationship Id="rId2" Type="http://schemas.openxmlformats.org/officeDocument/2006/relationships/tags" Target="../tags/tag48.xml"/><Relationship Id="rId16" Type="http://schemas.openxmlformats.org/officeDocument/2006/relationships/image" Target="../media/image6.png"/><Relationship Id="rId1" Type="http://schemas.openxmlformats.org/officeDocument/2006/relationships/tags" Target="../tags/tag47.xml"/><Relationship Id="rId6" Type="http://schemas.openxmlformats.org/officeDocument/2006/relationships/tags" Target="../tags/tag52.xml"/><Relationship Id="rId11" Type="http://schemas.openxmlformats.org/officeDocument/2006/relationships/tags" Target="../tags/tag57.xml"/><Relationship Id="rId5" Type="http://schemas.openxmlformats.org/officeDocument/2006/relationships/tags" Target="../tags/tag51.xml"/><Relationship Id="rId15" Type="http://schemas.openxmlformats.org/officeDocument/2006/relationships/slideMaster" Target="../slideMasters/slideMaster2.xml"/><Relationship Id="rId10" Type="http://schemas.openxmlformats.org/officeDocument/2006/relationships/tags" Target="../tags/tag56.xml"/><Relationship Id="rId4" Type="http://schemas.openxmlformats.org/officeDocument/2006/relationships/tags" Target="../tags/tag50.xml"/><Relationship Id="rId9" Type="http://schemas.openxmlformats.org/officeDocument/2006/relationships/tags" Target="../tags/tag55.xml"/><Relationship Id="rId14" Type="http://schemas.openxmlformats.org/officeDocument/2006/relationships/tags" Target="../tags/tag60.xml"/></Relationships>
</file>

<file path=ppt/slideLayouts/_rels/slideLayout22.xml.rels><?xml version="1.0" encoding="UTF-8" standalone="yes"?>
<Relationships xmlns="http://schemas.openxmlformats.org/package/2006/relationships"><Relationship Id="rId3" Type="http://schemas.openxmlformats.org/officeDocument/2006/relationships/tags" Target="../tags/tag63.xml"/><Relationship Id="rId7" Type="http://schemas.openxmlformats.org/officeDocument/2006/relationships/slideMaster" Target="../slideMasters/slideMaster2.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tags" Target="../tags/tag66.xml"/><Relationship Id="rId5" Type="http://schemas.openxmlformats.org/officeDocument/2006/relationships/tags" Target="../tags/tag65.xml"/><Relationship Id="rId4" Type="http://schemas.openxmlformats.org/officeDocument/2006/relationships/tags" Target="../tags/tag64.xml"/></Relationships>
</file>

<file path=ppt/slideLayouts/_rels/slideLayout23.xml.rels><?xml version="1.0" encoding="UTF-8" standalone="yes"?>
<Relationships xmlns="http://schemas.openxmlformats.org/package/2006/relationships"><Relationship Id="rId8" Type="http://schemas.openxmlformats.org/officeDocument/2006/relationships/tags" Target="../tags/tag74.xml"/><Relationship Id="rId3" Type="http://schemas.openxmlformats.org/officeDocument/2006/relationships/tags" Target="../tags/tag69.xml"/><Relationship Id="rId7" Type="http://schemas.openxmlformats.org/officeDocument/2006/relationships/tags" Target="../tags/tag73.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tags" Target="../tags/tag72.xml"/><Relationship Id="rId5" Type="http://schemas.openxmlformats.org/officeDocument/2006/relationships/tags" Target="../tags/tag71.xml"/><Relationship Id="rId4" Type="http://schemas.openxmlformats.org/officeDocument/2006/relationships/tags" Target="../tags/tag70.xml"/><Relationship Id="rId9"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tags" Target="../tags/tag75.xml"/><Relationship Id="rId5" Type="http://schemas.openxmlformats.org/officeDocument/2006/relationships/slideMaster" Target="../slideMasters/slideMaster2.xml"/><Relationship Id="rId4" Type="http://schemas.openxmlformats.org/officeDocument/2006/relationships/tags" Target="../tags/tag78.xml"/></Relationships>
</file>

<file path=ppt/slideLayouts/_rels/slideLayout25.xml.rels><?xml version="1.0" encoding="UTF-8" standalone="yes"?>
<Relationships xmlns="http://schemas.openxmlformats.org/package/2006/relationships"><Relationship Id="rId3" Type="http://schemas.openxmlformats.org/officeDocument/2006/relationships/tags" Target="../tags/tag81.xml"/><Relationship Id="rId2" Type="http://schemas.openxmlformats.org/officeDocument/2006/relationships/tags" Target="../tags/tag80.xml"/><Relationship Id="rId1" Type="http://schemas.openxmlformats.org/officeDocument/2006/relationships/tags" Target="../tags/tag79.xml"/><Relationship Id="rId4"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tags" Target="../tags/tag84.xml"/><Relationship Id="rId2" Type="http://schemas.openxmlformats.org/officeDocument/2006/relationships/tags" Target="../tags/tag83.xml"/><Relationship Id="rId1" Type="http://schemas.openxmlformats.org/officeDocument/2006/relationships/tags" Target="../tags/tag82.xml"/><Relationship Id="rId5" Type="http://schemas.openxmlformats.org/officeDocument/2006/relationships/slideMaster" Target="../slideMasters/slideMaster2.xml"/><Relationship Id="rId4" Type="http://schemas.openxmlformats.org/officeDocument/2006/relationships/tags" Target="../tags/tag85.xml"/></Relationships>
</file>

<file path=ppt/slideLayouts/_rels/slideLayout27.xml.rels><?xml version="1.0" encoding="UTF-8" standalone="yes"?>
<Relationships xmlns="http://schemas.openxmlformats.org/package/2006/relationships"><Relationship Id="rId3" Type="http://schemas.openxmlformats.org/officeDocument/2006/relationships/tags" Target="../tags/tag88.xml"/><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slideMaster" Target="../slideMasters/slideMaster2.xml"/><Relationship Id="rId5" Type="http://schemas.openxmlformats.org/officeDocument/2006/relationships/tags" Target="../tags/tag90.xml"/><Relationship Id="rId4" Type="http://schemas.openxmlformats.org/officeDocument/2006/relationships/tags" Target="../tags/tag89.xml"/></Relationships>
</file>

<file path=ppt/slideLayouts/_rels/slideLayout28.xml.rels><?xml version="1.0" encoding="UTF-8" standalone="yes"?>
<Relationships xmlns="http://schemas.openxmlformats.org/package/2006/relationships"><Relationship Id="rId8" Type="http://schemas.openxmlformats.org/officeDocument/2006/relationships/tags" Target="../tags/tag98.xml"/><Relationship Id="rId13" Type="http://schemas.openxmlformats.org/officeDocument/2006/relationships/tags" Target="../tags/tag103.xml"/><Relationship Id="rId18" Type="http://schemas.openxmlformats.org/officeDocument/2006/relationships/tags" Target="../tags/tag108.xml"/><Relationship Id="rId3" Type="http://schemas.openxmlformats.org/officeDocument/2006/relationships/tags" Target="../tags/tag93.xml"/><Relationship Id="rId21" Type="http://schemas.openxmlformats.org/officeDocument/2006/relationships/image" Target="../media/image2.png"/><Relationship Id="rId7" Type="http://schemas.openxmlformats.org/officeDocument/2006/relationships/tags" Target="../tags/tag97.xml"/><Relationship Id="rId12" Type="http://schemas.openxmlformats.org/officeDocument/2006/relationships/tags" Target="../tags/tag102.xml"/><Relationship Id="rId17" Type="http://schemas.openxmlformats.org/officeDocument/2006/relationships/tags" Target="../tags/tag107.xml"/><Relationship Id="rId2" Type="http://schemas.openxmlformats.org/officeDocument/2006/relationships/tags" Target="../tags/tag92.xml"/><Relationship Id="rId16" Type="http://schemas.openxmlformats.org/officeDocument/2006/relationships/tags" Target="../tags/tag106.xml"/><Relationship Id="rId20" Type="http://schemas.openxmlformats.org/officeDocument/2006/relationships/image" Target="../media/image7.png"/><Relationship Id="rId1" Type="http://schemas.openxmlformats.org/officeDocument/2006/relationships/tags" Target="../tags/tag91.xml"/><Relationship Id="rId6" Type="http://schemas.openxmlformats.org/officeDocument/2006/relationships/tags" Target="../tags/tag96.xml"/><Relationship Id="rId11" Type="http://schemas.openxmlformats.org/officeDocument/2006/relationships/tags" Target="../tags/tag101.xml"/><Relationship Id="rId5" Type="http://schemas.openxmlformats.org/officeDocument/2006/relationships/tags" Target="../tags/tag95.xml"/><Relationship Id="rId15" Type="http://schemas.openxmlformats.org/officeDocument/2006/relationships/tags" Target="../tags/tag105.xml"/><Relationship Id="rId10" Type="http://schemas.openxmlformats.org/officeDocument/2006/relationships/tags" Target="../tags/tag100.xml"/><Relationship Id="rId19" Type="http://schemas.openxmlformats.org/officeDocument/2006/relationships/slideMaster" Target="../slideMasters/slideMaster2.xml"/><Relationship Id="rId4" Type="http://schemas.openxmlformats.org/officeDocument/2006/relationships/tags" Target="../tags/tag94.xml"/><Relationship Id="rId9" Type="http://schemas.openxmlformats.org/officeDocument/2006/relationships/tags" Target="../tags/tag99.xml"/><Relationship Id="rId14" Type="http://schemas.openxmlformats.org/officeDocument/2006/relationships/tags" Target="../tags/tag104.xml"/><Relationship Id="rId22" Type="http://schemas.openxmlformats.org/officeDocument/2006/relationships/image" Target="../media/image3.sv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3999A446-55AD-4CF4-A084-2A84FD35D1DD}" type="datetimeFigureOut">
              <a:rPr lang="zh-CN" altLang="en-US" smtClean="0"/>
              <a:t>2024/10/24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4861222-C9DE-4D80-A3CE-BCDF627DBBAE}"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3999A446-55AD-4CF4-A084-2A84FD35D1DD}" type="datetimeFigureOut">
              <a:rPr lang="zh-CN" altLang="en-US" smtClean="0"/>
              <a:t>2024/10/24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4861222-C9DE-4D80-A3CE-BCDF627DBBAE}"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hasCustomPrompt="1"/>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编辑母版文本样式</a:t>
            </a:r>
          </a:p>
        </p:txBody>
      </p:sp>
      <p:sp>
        <p:nvSpPr>
          <p:cNvPr id="3" name="Text Placeholder 2"/>
          <p:cNvSpPr>
            <a:spLocks noGrp="1"/>
          </p:cNvSpPr>
          <p:nvPr>
            <p:ph type="body" idx="1" hasCustomPrompt="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3999A446-55AD-4CF4-A084-2A84FD35D1DD}" type="datetimeFigureOut">
              <a:rPr lang="zh-CN" altLang="en-US" smtClean="0"/>
              <a:t>2024/10/24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4861222-C9DE-4D80-A3CE-BCDF627DBBAE}" type="slidenum">
              <a:rPr lang="zh-CN" altLang="en-US" smtClean="0"/>
              <a:t>‹#›</a:t>
            </a:fld>
            <a:endParaRPr lang="zh-CN" alt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panose="020B0604020202020204"/>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panose="020B0604020202020204"/>
              </a:rPr>
              <a:t>”</a:t>
            </a:r>
            <a:endParaRPr lang="en-US" dirty="0">
              <a:solidFill>
                <a:schemeClr val="accent1">
                  <a:lumMod val="60000"/>
                  <a:lumOff val="40000"/>
                </a:schemeClr>
              </a:solidFill>
              <a:latin typeface="Arial" panose="020B0604020202020204"/>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3999A446-55AD-4CF4-A084-2A84FD35D1DD}" type="datetimeFigureOut">
              <a:rPr lang="zh-CN" altLang="en-US" smtClean="0"/>
              <a:t>2024/10/24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4861222-C9DE-4D80-A3CE-BCDF627DBBAE}"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言名片">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hasCustomPrompt="1"/>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编辑母版文本样式</a:t>
            </a:r>
          </a:p>
        </p:txBody>
      </p:sp>
      <p:sp>
        <p:nvSpPr>
          <p:cNvPr id="3" name="Text Placeholder 2"/>
          <p:cNvSpPr>
            <a:spLocks noGrp="1"/>
          </p:cNvSpPr>
          <p:nvPr>
            <p:ph type="body" idx="1" hasCustomPrompt="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3999A446-55AD-4CF4-A084-2A84FD35D1DD}" type="datetimeFigureOut">
              <a:rPr lang="zh-CN" altLang="en-US" smtClean="0"/>
              <a:t>2024/10/24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4861222-C9DE-4D80-A3CE-BCDF627DBBAE}" type="slidenum">
              <a:rPr lang="zh-CN" altLang="en-US" smtClean="0"/>
              <a:t>‹#›</a:t>
            </a:fld>
            <a:endParaRPr lang="zh-CN" alt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panose="020B0604020202020204"/>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panose="020B0604020202020204"/>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或假">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zh-CN" altLang="en-US"/>
              <a:t>单击此处编辑母版标题样式</a:t>
            </a:r>
            <a:endParaRPr lang="en-US" dirty="0"/>
          </a:p>
        </p:txBody>
      </p:sp>
      <p:sp>
        <p:nvSpPr>
          <p:cNvPr id="23" name="Text Placeholder 9"/>
          <p:cNvSpPr>
            <a:spLocks noGrp="1"/>
          </p:cNvSpPr>
          <p:nvPr>
            <p:ph type="body" sz="quarter" idx="13" hasCustomPrompt="1"/>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CN" altLang="en-US"/>
              <a:t>编辑母版文本样式</a:t>
            </a:r>
          </a:p>
        </p:txBody>
      </p:sp>
      <p:sp>
        <p:nvSpPr>
          <p:cNvPr id="3" name="Text Placeholder 2"/>
          <p:cNvSpPr>
            <a:spLocks noGrp="1"/>
          </p:cNvSpPr>
          <p:nvPr>
            <p:ph type="body" idx="1" hasCustomPrompt="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3999A446-55AD-4CF4-A084-2A84FD35D1DD}" type="datetimeFigureOut">
              <a:rPr lang="zh-CN" altLang="en-US" smtClean="0"/>
              <a:t>2024/10/24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4861222-C9DE-4D80-A3CE-BCDF627DBBAE}"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3999A446-55AD-4CF4-A084-2A84FD35D1DD}" type="datetimeFigureOut">
              <a:rPr lang="zh-CN" altLang="en-US" smtClean="0"/>
              <a:t>2024/10/24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4861222-C9DE-4D80-A3CE-BCDF627DBBAE}" type="slidenum">
              <a:rPr lang="zh-CN" altLang="en-US" smtClean="0"/>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677335" y="609600"/>
            <a:ext cx="7060150" cy="5251450"/>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3999A446-55AD-4CF4-A084-2A84FD35D1DD}" type="datetimeFigureOut">
              <a:rPr lang="zh-CN" altLang="en-US" smtClean="0"/>
              <a:t>2024/10/24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4861222-C9DE-4D80-A3CE-BCDF627DBBAE}"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914400" y="609600"/>
            <a:ext cx="10363200" cy="1143000"/>
          </a:xfrm>
        </p:spPr>
        <p:txBody>
          <a:bodyPr/>
          <a:lstStyle/>
          <a:p>
            <a:r>
              <a:rPr lang="zh-CN" altLang="en-US"/>
              <a:t>单击此处编辑母版标题样式</a:t>
            </a:r>
          </a:p>
        </p:txBody>
      </p:sp>
      <p:sp>
        <p:nvSpPr>
          <p:cNvPr id="3" name="文本占位符 2"/>
          <p:cNvSpPr>
            <a:spLocks noGrp="1"/>
          </p:cNvSpPr>
          <p:nvPr>
            <p:ph type="body" sz="half" idx="1"/>
          </p:nvPr>
        </p:nvSpPr>
        <p:spPr>
          <a:xfrm>
            <a:off x="914400" y="1981200"/>
            <a:ext cx="5080000" cy="4114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981200"/>
            <a:ext cx="5080000" cy="4114800"/>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6"/>
          <p:cNvSpPr>
            <a:spLocks noGrp="1" noChangeArrowheads="1"/>
          </p:cNvSpPr>
          <p:nvPr>
            <p:ph type="dt" sz="half" idx="10"/>
          </p:nvPr>
        </p:nvSpPr>
        <p:spPr/>
        <p:txBody>
          <a:bodyPr/>
          <a:lstStyle>
            <a:lvl1pPr>
              <a:defRPr/>
            </a:lvl1pPr>
          </a:lstStyle>
          <a:p>
            <a:pPr>
              <a:defRPr/>
            </a:pPr>
            <a:endParaRPr lang="en-US" altLang="zh-TW"/>
          </a:p>
        </p:txBody>
      </p:sp>
      <p:sp>
        <p:nvSpPr>
          <p:cNvPr id="6" name="Rectangle 7"/>
          <p:cNvSpPr>
            <a:spLocks noGrp="1" noChangeArrowheads="1"/>
          </p:cNvSpPr>
          <p:nvPr>
            <p:ph type="ftr" sz="quarter" idx="11"/>
          </p:nvPr>
        </p:nvSpPr>
        <p:spPr/>
        <p:txBody>
          <a:bodyPr/>
          <a:lstStyle>
            <a:lvl1pPr>
              <a:defRPr/>
            </a:lvl1pPr>
          </a:lstStyle>
          <a:p>
            <a:pPr>
              <a:defRPr/>
            </a:pPr>
            <a:endParaRPr lang="en-US" altLang="zh-TW"/>
          </a:p>
        </p:txBody>
      </p:sp>
      <p:sp>
        <p:nvSpPr>
          <p:cNvPr id="7" name="Rectangle 8"/>
          <p:cNvSpPr>
            <a:spLocks noGrp="1" noChangeArrowheads="1"/>
          </p:cNvSpPr>
          <p:nvPr>
            <p:ph type="sldNum" sz="quarter" idx="12"/>
          </p:nvPr>
        </p:nvSpPr>
        <p:spPr/>
        <p:txBody>
          <a:bodyPr/>
          <a:lstStyle>
            <a:lvl1pPr>
              <a:defRPr/>
            </a:lvl1pPr>
          </a:lstStyle>
          <a:p>
            <a:pPr>
              <a:defRPr/>
            </a:pPr>
            <a:fld id="{4FAA9F39-2C70-4D8A-A368-D20161E32F31}" type="slidenum">
              <a:rPr lang="zh-TW" altLang="en-US"/>
              <a:t>‹#›</a:t>
            </a:fld>
            <a:endParaRPr lang="en-US" altLang="zh-TW"/>
          </a:p>
        </p:txBody>
      </p:sp>
    </p:spTree>
  </p:cSld>
  <p:clrMapOvr>
    <a:masterClrMapping/>
  </p:clrMapOvr>
  <p:transition spd="med">
    <p:rand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
        <p:nvSpPr>
          <p:cNvPr id="7" name="矩形 6"/>
          <p:cNvSpPr/>
          <p:nvPr userDrawn="1">
            <p:custDataLst>
              <p:tags r:id="rId1"/>
            </p:custDataLst>
          </p:nvPr>
        </p:nvSpPr>
        <p:spPr>
          <a:xfrm>
            <a:off x="0" y="0"/>
            <a:ext cx="12192000" cy="6858000"/>
          </a:xfrm>
          <a:prstGeom prst="rect">
            <a:avLst/>
          </a:prstGeom>
          <a:gradFill flip="none" rotWithShape="1">
            <a:gsLst>
              <a:gs pos="0">
                <a:schemeClr val="bg1">
                  <a:alpha val="0"/>
                </a:schemeClr>
              </a:gs>
              <a:gs pos="85000">
                <a:schemeClr val="accent1">
                  <a:alpha val="20000"/>
                </a:schemeClr>
              </a:gs>
            </a:gsLst>
            <a:lin ang="27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8" name="矩形 7"/>
          <p:cNvSpPr/>
          <p:nvPr userDrawn="1">
            <p:custDataLst>
              <p:tags r:id="rId2"/>
            </p:custDataLst>
          </p:nvPr>
        </p:nvSpPr>
        <p:spPr>
          <a:xfrm>
            <a:off x="9833720" y="0"/>
            <a:ext cx="2358279" cy="6858000"/>
          </a:xfrm>
          <a:prstGeom prst="rect">
            <a:avLst/>
          </a:prstGeom>
          <a:gradFill flip="none" rotWithShape="1">
            <a:gsLst>
              <a:gs pos="12000">
                <a:schemeClr val="accent1"/>
              </a:gs>
              <a:gs pos="100000">
                <a:schemeClr val="accent1">
                  <a:lumMod val="60000"/>
                  <a:lumOff val="40000"/>
                </a:schemeClr>
              </a:gs>
            </a:gsLst>
            <a:lin ang="27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形 8"/>
          <p:cNvPicPr>
            <a:picLocks noChangeAspect="1"/>
          </p:cNvPicPr>
          <p:nvPr userDrawn="1">
            <p:custDataLst>
              <p:tags r:id="rId3"/>
            </p:custDataLst>
          </p:nvPr>
        </p:nvPicPr>
        <p:blipFill>
          <a:blip r:embed="rId21" cstate="print">
            <a:extLst>
              <a:ext uri="{96DAC541-7B7A-43D3-8B79-37D633B846F1}">
                <asvg:svgBlip xmlns:asvg="http://schemas.microsoft.com/office/drawing/2016/SVG/main" r:embed="rId22"/>
              </a:ext>
            </a:extLst>
          </a:blip>
          <a:srcRect t="5954" r="49628"/>
          <a:stretch>
            <a:fillRect/>
          </a:stretch>
        </p:blipFill>
        <p:spPr>
          <a:xfrm>
            <a:off x="10477500" y="1"/>
            <a:ext cx="1714500" cy="1575118"/>
          </a:xfrm>
          <a:custGeom>
            <a:avLst/>
            <a:gdLst>
              <a:gd name="connsiteX0" fmla="*/ 0 w 1772665"/>
              <a:gd name="connsiteY0" fmla="*/ 0 h 1628554"/>
              <a:gd name="connsiteX1" fmla="*/ 1772665 w 1772665"/>
              <a:gd name="connsiteY1" fmla="*/ 0 h 1628554"/>
              <a:gd name="connsiteX2" fmla="*/ 1772665 w 1772665"/>
              <a:gd name="connsiteY2" fmla="*/ 1628554 h 1628554"/>
              <a:gd name="connsiteX3" fmla="*/ 0 w 1772665"/>
              <a:gd name="connsiteY3" fmla="*/ 1628554 h 1628554"/>
            </a:gdLst>
            <a:ahLst/>
            <a:cxnLst>
              <a:cxn ang="0">
                <a:pos x="connsiteX0" y="connsiteY0"/>
              </a:cxn>
              <a:cxn ang="0">
                <a:pos x="connsiteX1" y="connsiteY1"/>
              </a:cxn>
              <a:cxn ang="0">
                <a:pos x="connsiteX2" y="connsiteY2"/>
              </a:cxn>
              <a:cxn ang="0">
                <a:pos x="connsiteX3" y="connsiteY3"/>
              </a:cxn>
            </a:cxnLst>
            <a:rect l="l" t="t" r="r" b="b"/>
            <a:pathLst>
              <a:path w="1772665" h="1628554">
                <a:moveTo>
                  <a:pt x="0" y="0"/>
                </a:moveTo>
                <a:lnTo>
                  <a:pt x="1772665" y="0"/>
                </a:lnTo>
                <a:lnTo>
                  <a:pt x="1772665" y="1628554"/>
                </a:lnTo>
                <a:lnTo>
                  <a:pt x="0" y="1628554"/>
                </a:lnTo>
                <a:close/>
              </a:path>
            </a:pathLst>
          </a:custGeom>
        </p:spPr>
      </p:pic>
      <p:sp>
        <p:nvSpPr>
          <p:cNvPr id="11" name="椭圆 10"/>
          <p:cNvSpPr/>
          <p:nvPr userDrawn="1">
            <p:custDataLst>
              <p:tags r:id="rId4"/>
            </p:custDataLst>
          </p:nvPr>
        </p:nvSpPr>
        <p:spPr>
          <a:xfrm>
            <a:off x="7753999" y="1548282"/>
            <a:ext cx="3029600" cy="3029600"/>
          </a:xfrm>
          <a:prstGeom prst="ellipse">
            <a:avLst/>
          </a:prstGeom>
          <a:solidFill>
            <a:schemeClr val="accent3"/>
          </a:solidFill>
          <a:ln w="63500">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椭圆 11"/>
          <p:cNvSpPr/>
          <p:nvPr userDrawn="1">
            <p:custDataLst>
              <p:tags r:id="rId5"/>
            </p:custDataLst>
          </p:nvPr>
        </p:nvSpPr>
        <p:spPr>
          <a:xfrm>
            <a:off x="7037884" y="2090057"/>
            <a:ext cx="159658" cy="159658"/>
          </a:xfrm>
          <a:prstGeom prst="ellipse">
            <a:avLst/>
          </a:prstGeom>
          <a:solidFill>
            <a:schemeClr val="accent3"/>
          </a:soli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6"/>
            </p:custDataLst>
          </p:nvPr>
        </p:nvSpPr>
        <p:spPr>
          <a:xfrm>
            <a:off x="6778256" y="3871103"/>
            <a:ext cx="584344" cy="584344"/>
          </a:xfrm>
          <a:prstGeom prst="ellipse">
            <a:avLst/>
          </a:prstGeom>
          <a:solidFill>
            <a:schemeClr val="accent3"/>
          </a:soli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userDrawn="1">
            <p:custDataLst>
              <p:tags r:id="rId7"/>
            </p:custDataLst>
          </p:nvPr>
        </p:nvSpPr>
        <p:spPr>
          <a:xfrm>
            <a:off x="11431848" y="2960567"/>
            <a:ext cx="205031" cy="205031"/>
          </a:xfrm>
          <a:prstGeom prst="ellipse">
            <a:avLst/>
          </a:prstGeom>
          <a:solidFill>
            <a:schemeClr val="accent3"/>
          </a:soli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形状 15"/>
          <p:cNvSpPr/>
          <p:nvPr userDrawn="1">
            <p:custDataLst>
              <p:tags r:id="rId8"/>
            </p:custDataLst>
          </p:nvPr>
        </p:nvSpPr>
        <p:spPr>
          <a:xfrm>
            <a:off x="0" y="5832848"/>
            <a:ext cx="1066432" cy="1025152"/>
          </a:xfrm>
          <a:custGeom>
            <a:avLst/>
            <a:gdLst>
              <a:gd name="connsiteX0" fmla="*/ 0 w 1066432"/>
              <a:gd name="connsiteY0" fmla="*/ 0 h 1025152"/>
              <a:gd name="connsiteX1" fmla="*/ 1063110 w 1066432"/>
              <a:gd name="connsiteY1" fmla="*/ 959366 h 1025152"/>
              <a:gd name="connsiteX2" fmla="*/ 1066432 w 1066432"/>
              <a:gd name="connsiteY2" fmla="*/ 1025152 h 1025152"/>
              <a:gd name="connsiteX3" fmla="*/ 529932 w 1066432"/>
              <a:gd name="connsiteY3" fmla="*/ 1025152 h 1025152"/>
              <a:gd name="connsiteX4" fmla="*/ 523460 w 1066432"/>
              <a:gd name="connsiteY4" fmla="*/ 960944 h 1025152"/>
              <a:gd name="connsiteX5" fmla="*/ 1 w 1066432"/>
              <a:gd name="connsiteY5" fmla="*/ 534313 h 1025152"/>
              <a:gd name="connsiteX6" fmla="*/ 0 w 1066432"/>
              <a:gd name="connsiteY6" fmla="*/ 534313 h 1025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6432" h="1025152">
                <a:moveTo>
                  <a:pt x="0" y="0"/>
                </a:moveTo>
                <a:cubicBezTo>
                  <a:pt x="553299" y="0"/>
                  <a:pt x="1008385" y="420505"/>
                  <a:pt x="1063110" y="959366"/>
                </a:cubicBezTo>
                <a:lnTo>
                  <a:pt x="1066432" y="1025152"/>
                </a:lnTo>
                <a:lnTo>
                  <a:pt x="529932" y="1025152"/>
                </a:lnTo>
                <a:lnTo>
                  <a:pt x="523460" y="960944"/>
                </a:lnTo>
                <a:cubicBezTo>
                  <a:pt x="473637" y="717467"/>
                  <a:pt x="258207" y="534313"/>
                  <a:pt x="1" y="534313"/>
                </a:cubicBezTo>
                <a:lnTo>
                  <a:pt x="0" y="534313"/>
                </a:lnTo>
                <a:close/>
              </a:path>
            </a:pathLst>
          </a:custGeom>
          <a:solidFill>
            <a:schemeClr val="accent1">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sp>
        <p:nvSpPr>
          <p:cNvPr id="17" name="任意多边形: 形状 16"/>
          <p:cNvSpPr/>
          <p:nvPr userDrawn="1">
            <p:custDataLst>
              <p:tags r:id="rId9"/>
            </p:custDataLst>
          </p:nvPr>
        </p:nvSpPr>
        <p:spPr>
          <a:xfrm>
            <a:off x="884338" y="745518"/>
            <a:ext cx="45719" cy="189986"/>
          </a:xfrm>
          <a:custGeom>
            <a:avLst/>
            <a:gdLst>
              <a:gd name="connsiteX0" fmla="*/ 22860 w 45720"/>
              <a:gd name="connsiteY0" fmla="*/ 144270 h 189990"/>
              <a:gd name="connsiteX1" fmla="*/ 45720 w 45720"/>
              <a:gd name="connsiteY1" fmla="*/ 167130 h 189990"/>
              <a:gd name="connsiteX2" fmla="*/ 22860 w 45720"/>
              <a:gd name="connsiteY2" fmla="*/ 189990 h 189990"/>
              <a:gd name="connsiteX3" fmla="*/ 0 w 45720"/>
              <a:gd name="connsiteY3" fmla="*/ 167130 h 189990"/>
              <a:gd name="connsiteX4" fmla="*/ 22860 w 45720"/>
              <a:gd name="connsiteY4" fmla="*/ 144270 h 189990"/>
              <a:gd name="connsiteX5" fmla="*/ 22860 w 45720"/>
              <a:gd name="connsiteY5" fmla="*/ 72135 h 189990"/>
              <a:gd name="connsiteX6" fmla="*/ 45720 w 45720"/>
              <a:gd name="connsiteY6" fmla="*/ 94995 h 189990"/>
              <a:gd name="connsiteX7" fmla="*/ 22860 w 45720"/>
              <a:gd name="connsiteY7" fmla="*/ 117855 h 189990"/>
              <a:gd name="connsiteX8" fmla="*/ 0 w 45720"/>
              <a:gd name="connsiteY8" fmla="*/ 94995 h 189990"/>
              <a:gd name="connsiteX9" fmla="*/ 22860 w 45720"/>
              <a:gd name="connsiteY9" fmla="*/ 72135 h 189990"/>
              <a:gd name="connsiteX10" fmla="*/ 22860 w 45720"/>
              <a:gd name="connsiteY10" fmla="*/ 0 h 189990"/>
              <a:gd name="connsiteX11" fmla="*/ 45720 w 45720"/>
              <a:gd name="connsiteY11" fmla="*/ 22860 h 189990"/>
              <a:gd name="connsiteX12" fmla="*/ 22860 w 45720"/>
              <a:gd name="connsiteY12" fmla="*/ 45720 h 189990"/>
              <a:gd name="connsiteX13" fmla="*/ 0 w 45720"/>
              <a:gd name="connsiteY13" fmla="*/ 22860 h 189990"/>
              <a:gd name="connsiteX14" fmla="*/ 22860 w 45720"/>
              <a:gd name="connsiteY14" fmla="*/ 0 h 189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5720" h="189990">
                <a:moveTo>
                  <a:pt x="22860" y="144270"/>
                </a:moveTo>
                <a:cubicBezTo>
                  <a:pt x="35485" y="144270"/>
                  <a:pt x="45720" y="154505"/>
                  <a:pt x="45720" y="167130"/>
                </a:cubicBezTo>
                <a:cubicBezTo>
                  <a:pt x="45720" y="179755"/>
                  <a:pt x="35485" y="189990"/>
                  <a:pt x="22860" y="189990"/>
                </a:cubicBezTo>
                <a:cubicBezTo>
                  <a:pt x="10235" y="189990"/>
                  <a:pt x="0" y="179755"/>
                  <a:pt x="0" y="167130"/>
                </a:cubicBezTo>
                <a:cubicBezTo>
                  <a:pt x="0" y="154505"/>
                  <a:pt x="10235" y="144270"/>
                  <a:pt x="22860" y="144270"/>
                </a:cubicBezTo>
                <a:close/>
                <a:moveTo>
                  <a:pt x="22860" y="72135"/>
                </a:moveTo>
                <a:cubicBezTo>
                  <a:pt x="35485" y="72135"/>
                  <a:pt x="45720" y="82370"/>
                  <a:pt x="45720" y="94995"/>
                </a:cubicBezTo>
                <a:cubicBezTo>
                  <a:pt x="45720" y="107620"/>
                  <a:pt x="35485" y="117855"/>
                  <a:pt x="22860" y="117855"/>
                </a:cubicBezTo>
                <a:cubicBezTo>
                  <a:pt x="10235" y="117855"/>
                  <a:pt x="0" y="107620"/>
                  <a:pt x="0" y="94995"/>
                </a:cubicBezTo>
                <a:cubicBezTo>
                  <a:pt x="0" y="82370"/>
                  <a:pt x="10235" y="72135"/>
                  <a:pt x="22860" y="72135"/>
                </a:cubicBezTo>
                <a:close/>
                <a:moveTo>
                  <a:pt x="22860" y="0"/>
                </a:moveTo>
                <a:cubicBezTo>
                  <a:pt x="35485" y="0"/>
                  <a:pt x="45720" y="10235"/>
                  <a:pt x="45720" y="22860"/>
                </a:cubicBezTo>
                <a:cubicBezTo>
                  <a:pt x="45720" y="35485"/>
                  <a:pt x="35485" y="45720"/>
                  <a:pt x="22860" y="45720"/>
                </a:cubicBezTo>
                <a:cubicBezTo>
                  <a:pt x="10235" y="45720"/>
                  <a:pt x="0" y="35485"/>
                  <a:pt x="0" y="22860"/>
                </a:cubicBezTo>
                <a:cubicBezTo>
                  <a:pt x="0" y="10235"/>
                  <a:pt x="10235" y="0"/>
                  <a:pt x="22860" y="0"/>
                </a:cubicBez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pic>
        <p:nvPicPr>
          <p:cNvPr id="19" name="图片 18"/>
          <p:cNvPicPr>
            <a:picLocks noChangeAspect="1"/>
          </p:cNvPicPr>
          <p:nvPr userDrawn="1">
            <p:custDataLst>
              <p:tags r:id="rId10"/>
            </p:custDataLst>
          </p:nvPr>
        </p:nvPicPr>
        <p:blipFill rotWithShape="1">
          <a:blip r:embed="rId23" cstate="print">
            <a:extLst>
              <a:ext uri="{BEBA8EAE-BF5A-486C-A8C5-ECC9F3942E4B}">
                <a14:imgProps xmlns:a14="http://schemas.microsoft.com/office/drawing/2010/main">
                  <a14:imgLayer r:embed="rId24">
                    <a14:imgEffect>
                      <a14:brightnessContrast bright="5000" contrast="3000"/>
                    </a14:imgEffect>
                    <a14:imgEffect>
                      <a14:saturation sat="140000"/>
                    </a14:imgEffect>
                  </a14:imgLayer>
                </a14:imgProps>
              </a:ext>
            </a:extLst>
          </a:blip>
          <a:srcRect/>
          <a:stretch>
            <a:fillRect/>
          </a:stretch>
        </p:blipFill>
        <p:spPr>
          <a:xfrm>
            <a:off x="6804790" y="732980"/>
            <a:ext cx="4691885" cy="4186952"/>
          </a:xfrm>
          <a:prstGeom prst="rect">
            <a:avLst/>
          </a:prstGeom>
        </p:spPr>
      </p:pic>
      <p:sp>
        <p:nvSpPr>
          <p:cNvPr id="21" name="矩形: 圆角 20"/>
          <p:cNvSpPr/>
          <p:nvPr userDrawn="1">
            <p:custDataLst>
              <p:tags r:id="rId11"/>
            </p:custDataLst>
          </p:nvPr>
        </p:nvSpPr>
        <p:spPr>
          <a:xfrm>
            <a:off x="695960" y="4848492"/>
            <a:ext cx="10800715" cy="900000"/>
          </a:xfrm>
          <a:prstGeom prst="roundRect">
            <a:avLst>
              <a:gd name="adj" fmla="val 50000"/>
            </a:avLst>
          </a:prstGeom>
          <a:gradFill>
            <a:gsLst>
              <a:gs pos="0">
                <a:schemeClr val="bg2">
                  <a:lumMod val="10000"/>
                  <a:lumOff val="90000"/>
                </a:schemeClr>
              </a:gs>
              <a:gs pos="85000">
                <a:schemeClr val="bg2">
                  <a:lumMod val="10000"/>
                  <a:lumOff val="90000"/>
                </a:schemeClr>
              </a:gs>
            </a:gsLst>
            <a:lin ang="2700000" scaled="0"/>
          </a:gradFill>
          <a:ln>
            <a:noFill/>
          </a:ln>
          <a:effectLst>
            <a:outerShdw blurRad="254000" dist="190500" dir="2700000" algn="tl" rotWithShape="0">
              <a:schemeClr val="accent1">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p:nvPr userDrawn="1">
            <p:custDataLst>
              <p:tags r:id="rId12"/>
            </p:custDataLst>
          </p:nvPr>
        </p:nvCxnSpPr>
        <p:spPr>
          <a:xfrm>
            <a:off x="4850297" y="5298492"/>
            <a:ext cx="5992674" cy="0"/>
          </a:xfrm>
          <a:prstGeom prst="line">
            <a:avLst/>
          </a:prstGeom>
          <a:ln>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ctrTitle"/>
            <p:custDataLst>
              <p:tags r:id="rId13"/>
            </p:custDataLst>
          </p:nvPr>
        </p:nvSpPr>
        <p:spPr>
          <a:xfrm>
            <a:off x="876699" y="1314064"/>
            <a:ext cx="5298015" cy="2224237"/>
          </a:xfrm>
        </p:spPr>
        <p:txBody>
          <a:bodyPr wrap="square" anchor="b">
            <a:normAutofit/>
          </a:bodyPr>
          <a:lstStyle>
            <a:lvl1pPr algn="l">
              <a:lnSpc>
                <a:spcPct val="100000"/>
              </a:lnSpc>
              <a:defRPr sz="5400">
                <a:solidFill>
                  <a:schemeClr val="tx2"/>
                </a:solidFill>
              </a:defRPr>
            </a:lvl1pPr>
          </a:lstStyle>
          <a:p>
            <a:r>
              <a:rPr lang="zh-CN" altLang="en-US" dirty="0"/>
              <a:t>单击此处编辑母版标题样式</a:t>
            </a:r>
          </a:p>
        </p:txBody>
      </p:sp>
      <p:sp>
        <p:nvSpPr>
          <p:cNvPr id="3" name="副标题 2"/>
          <p:cNvSpPr>
            <a:spLocks noGrp="1"/>
          </p:cNvSpPr>
          <p:nvPr>
            <p:ph type="subTitle" idx="1" hasCustomPrompt="1"/>
            <p:custDataLst>
              <p:tags r:id="rId14"/>
            </p:custDataLst>
          </p:nvPr>
        </p:nvSpPr>
        <p:spPr>
          <a:xfrm>
            <a:off x="876699" y="3733101"/>
            <a:ext cx="5298015" cy="972000"/>
          </a:xfrm>
        </p:spPr>
        <p:txBody>
          <a:bodyPr wrap="square">
            <a:normAutofit/>
          </a:bodyPr>
          <a:lstStyle>
            <a:lvl1pPr marL="0" indent="0" algn="l">
              <a:lnSpc>
                <a:spcPct val="100000"/>
              </a:lnSpc>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4" name="日期占位符 3"/>
          <p:cNvSpPr>
            <a:spLocks noGrp="1"/>
          </p:cNvSpPr>
          <p:nvPr>
            <p:ph type="dt" sz="half" idx="10"/>
            <p:custDataLst>
              <p:tags r:id="rId15"/>
            </p:custDataLst>
          </p:nvPr>
        </p:nvSpPr>
        <p:spPr/>
        <p:txBody>
          <a:bodyPr wrap="square">
            <a:normAutofit/>
          </a:bodyPr>
          <a:lstStyle/>
          <a:p>
            <a:fld id="{5592522B-0F24-4480-B9DD-A9474A6880D6}" type="datetimeFigureOut">
              <a:rPr lang="zh-CN" altLang="en-US" smtClean="0"/>
              <a:t>2024/10/24</a:t>
            </a:fld>
            <a:endParaRPr lang="zh-CN" altLang="en-US"/>
          </a:p>
        </p:txBody>
      </p:sp>
      <p:sp>
        <p:nvSpPr>
          <p:cNvPr id="5" name="页脚占位符 4"/>
          <p:cNvSpPr>
            <a:spLocks noGrp="1"/>
          </p:cNvSpPr>
          <p:nvPr>
            <p:ph type="ftr" sz="quarter" idx="11"/>
            <p:custDataLst>
              <p:tags r:id="rId16"/>
            </p:custDataLst>
          </p:nvPr>
        </p:nvSpPr>
        <p:spPr/>
        <p:txBody>
          <a:bodyPr>
            <a:normAutofit/>
          </a:bodyPr>
          <a:lstStyle/>
          <a:p>
            <a:endParaRPr lang="zh-CN" altLang="en-US" dirty="0"/>
          </a:p>
        </p:txBody>
      </p:sp>
      <p:sp>
        <p:nvSpPr>
          <p:cNvPr id="6" name="灯片编号占位符 5"/>
          <p:cNvSpPr>
            <a:spLocks noGrp="1"/>
          </p:cNvSpPr>
          <p:nvPr>
            <p:ph type="sldNum" sz="quarter" idx="12"/>
            <p:custDataLst>
              <p:tags r:id="rId17"/>
            </p:custDataLst>
          </p:nvPr>
        </p:nvSpPr>
        <p:spPr>
          <a:xfrm>
            <a:off x="8610600" y="6356350"/>
            <a:ext cx="2743200" cy="365125"/>
          </a:xfrm>
        </p:spPr>
        <p:txBody>
          <a:bodyPr wrap="square">
            <a:normAutofit/>
          </a:bodyPr>
          <a:lstStyle/>
          <a:p>
            <a:fld id="{BE5F26B5-172A-4DC2-B0B7-181CFC56B87C}" type="slidenum">
              <a:rPr lang="zh-CN" altLang="en-US" smtClean="0"/>
              <a:t>‹#›</a:t>
            </a:fld>
            <a:endParaRPr lang="zh-CN" altLang="en-US"/>
          </a:p>
        </p:txBody>
      </p:sp>
      <p:sp>
        <p:nvSpPr>
          <p:cNvPr id="10" name="公司名占位符 6"/>
          <p:cNvSpPr>
            <a:spLocks noGrp="1"/>
          </p:cNvSpPr>
          <p:nvPr>
            <p:ph type="body" sz="quarter" idx="13" hasCustomPrompt="1"/>
            <p:custDataLst>
              <p:tags r:id="rId18"/>
            </p:custDataLst>
          </p:nvPr>
        </p:nvSpPr>
        <p:spPr>
          <a:xfrm>
            <a:off x="1066432" y="588511"/>
            <a:ext cx="2880000" cy="504000"/>
          </a:xfrm>
        </p:spPr>
        <p:txBody>
          <a:bodyPr wrap="square" anchor="ctr">
            <a:normAutofit/>
          </a:bodyPr>
          <a:lstStyle>
            <a:lvl1pPr marL="0" indent="0">
              <a:lnSpc>
                <a:spcPct val="100000"/>
              </a:lnSpc>
              <a:buNone/>
              <a:defRPr sz="1800">
                <a:solidFill>
                  <a:schemeClr val="tx1">
                    <a:lumMod val="60000"/>
                    <a:lumOff val="40000"/>
                  </a:schemeClr>
                </a:solidFill>
              </a:defRPr>
            </a:lvl1pPr>
          </a:lstStyle>
          <a:p>
            <a:pPr lvl="0"/>
            <a:r>
              <a:rPr lang="zh-CN" altLang="en-US" dirty="0"/>
              <a:t>公司名</a:t>
            </a:r>
          </a:p>
        </p:txBody>
      </p:sp>
      <p:sp>
        <p:nvSpPr>
          <p:cNvPr id="24" name="署名占位符 10"/>
          <p:cNvSpPr>
            <a:spLocks noGrp="1"/>
          </p:cNvSpPr>
          <p:nvPr>
            <p:ph type="body" sz="quarter" idx="17" hasCustomPrompt="1"/>
            <p:custDataLst>
              <p:tags r:id="rId19"/>
            </p:custDataLst>
          </p:nvPr>
        </p:nvSpPr>
        <p:spPr>
          <a:xfrm>
            <a:off x="874713" y="5028492"/>
            <a:ext cx="2880000" cy="540000"/>
          </a:xfrm>
          <a:prstGeom prst="roundRect">
            <a:avLst>
              <a:gd name="adj" fmla="val 50000"/>
            </a:avLst>
          </a:prstGeom>
          <a:solidFill>
            <a:schemeClr val="accent1"/>
          </a:solidFill>
        </p:spPr>
        <p:txBody>
          <a:bodyPr wrap="square" anchor="ctr">
            <a:normAutofit/>
          </a:bodyPr>
          <a:lstStyle>
            <a:lvl1pPr marL="0" indent="0" algn="ctr">
              <a:lnSpc>
                <a:spcPct val="100000"/>
              </a:lnSpc>
              <a:buNone/>
              <a:defRPr sz="1400" b="1">
                <a:solidFill>
                  <a:srgbClr val="FFFFFF"/>
                </a:solidFill>
              </a:defRPr>
            </a:lvl1pPr>
          </a:lstStyle>
          <a:p>
            <a:pPr lvl="0"/>
            <a:r>
              <a:rPr lang="zh-CN" altLang="en-US" dirty="0"/>
              <a:t>署名</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wrap="square">
            <a:normAutofit/>
          </a:bodyPr>
          <a:lstStyle/>
          <a:p>
            <a:r>
              <a:rPr lang="zh-CN" altLang="en-US" dirty="0"/>
              <a:t>单击此处编辑母版标题样式</a:t>
            </a:r>
          </a:p>
        </p:txBody>
      </p:sp>
      <p:sp>
        <p:nvSpPr>
          <p:cNvPr id="3" name="内容占位符 2"/>
          <p:cNvSpPr>
            <a:spLocks noGrp="1"/>
          </p:cNvSpPr>
          <p:nvPr>
            <p:ph idx="1"/>
            <p:custDataLst>
              <p:tags r:id="rId2"/>
            </p:custDataLst>
          </p:nvPr>
        </p:nvSpPr>
        <p:spPr/>
        <p:txBody>
          <a:bodyPr wrap="square">
            <a:normAutofit/>
          </a:bodyPr>
          <a:lstStyle/>
          <a:p>
            <a:pPr lvl="0"/>
            <a:r>
              <a:rPr lang="zh-CN" altLang="en-US" dirty="0"/>
              <a:t>单击此处编辑母版文本样式</a:t>
            </a:r>
          </a:p>
          <a:p>
            <a:pPr lvl="1"/>
            <a:r>
              <a:rPr lang="zh-CN" altLang="en-US" dirty="0"/>
              <a:t>第二级</a:t>
            </a:r>
          </a:p>
          <a:p>
            <a:pPr lvl="2"/>
            <a:r>
              <a:rPr lang="zh-CN" altLang="en-US" dirty="0">
                <a:sym typeface="+mn-ea"/>
              </a:rPr>
              <a:t>第</a:t>
            </a:r>
            <a:r>
              <a:rPr lang="zh-CN" altLang="en-US" dirty="0"/>
              <a:t>三级</a:t>
            </a:r>
          </a:p>
          <a:p>
            <a:pPr lvl="3"/>
            <a:r>
              <a:rPr lang="zh-CN" altLang="en-US" dirty="0">
                <a:sym typeface="+mn-ea"/>
              </a:rPr>
              <a:t>第</a:t>
            </a:r>
            <a:r>
              <a:rPr lang="zh-CN" altLang="en-US" dirty="0"/>
              <a:t>四级</a:t>
            </a:r>
          </a:p>
          <a:p>
            <a:pPr lvl="4"/>
            <a:r>
              <a:rPr lang="zh-CN" altLang="en-US" dirty="0">
                <a:sym typeface="+mn-ea"/>
              </a:rPr>
              <a:t>第</a:t>
            </a:r>
            <a:r>
              <a:rPr lang="zh-CN" altLang="en-US" dirty="0"/>
              <a:t>五级</a:t>
            </a:r>
          </a:p>
        </p:txBody>
      </p:sp>
      <p:sp>
        <p:nvSpPr>
          <p:cNvPr id="4"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t>2024/10/24</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3999A446-55AD-4CF4-A084-2A84FD35D1DD}" type="datetimeFigureOut">
              <a:rPr lang="zh-CN" altLang="en-US" smtClean="0"/>
              <a:t>2024/10/24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4861222-C9DE-4D80-A3CE-BCDF627DBBAE}"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目录">
    <p:spTree>
      <p:nvGrpSpPr>
        <p:cNvPr id="1" name=""/>
        <p:cNvGrpSpPr/>
        <p:nvPr/>
      </p:nvGrpSpPr>
      <p:grpSpPr>
        <a:xfrm>
          <a:off x="0" y="0"/>
          <a:ext cx="0" cy="0"/>
          <a:chOff x="0" y="0"/>
          <a:chExt cx="0" cy="0"/>
        </a:xfrm>
      </p:grpSpPr>
      <p:sp>
        <p:nvSpPr>
          <p:cNvPr id="4" name="矩形 3"/>
          <p:cNvSpPr/>
          <p:nvPr userDrawn="1">
            <p:custDataLst>
              <p:tags r:id="rId1"/>
            </p:custDataLst>
          </p:nvPr>
        </p:nvSpPr>
        <p:spPr>
          <a:xfrm>
            <a:off x="0" y="0"/>
            <a:ext cx="12192000" cy="6858000"/>
          </a:xfrm>
          <a:prstGeom prst="rect">
            <a:avLst/>
          </a:prstGeom>
          <a:gradFill flip="none" rotWithShape="1">
            <a:gsLst>
              <a:gs pos="0">
                <a:schemeClr val="bg1">
                  <a:alpha val="0"/>
                </a:schemeClr>
              </a:gs>
              <a:gs pos="85000">
                <a:schemeClr val="accent1">
                  <a:alpha val="20000"/>
                </a:schemeClr>
              </a:gs>
            </a:gsLst>
            <a:lin ang="27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5" name="矩形: 单圆角 4"/>
          <p:cNvSpPr/>
          <p:nvPr userDrawn="1">
            <p:custDataLst>
              <p:tags r:id="rId2"/>
            </p:custDataLst>
          </p:nvPr>
        </p:nvSpPr>
        <p:spPr>
          <a:xfrm>
            <a:off x="0" y="0"/>
            <a:ext cx="1892301" cy="6858000"/>
          </a:xfrm>
          <a:prstGeom prst="round1Rect">
            <a:avLst>
              <a:gd name="adj" fmla="val 0"/>
            </a:avLst>
          </a:prstGeom>
          <a:gradFill flip="none" rotWithShape="1">
            <a:gsLst>
              <a:gs pos="7000">
                <a:schemeClr val="accent1"/>
              </a:gs>
              <a:gs pos="88000">
                <a:schemeClr val="accent1">
                  <a:lumMod val="40000"/>
                  <a:lumOff val="60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userDrawn="1">
            <p:custDataLst>
              <p:tags r:id="rId3"/>
            </p:custDataLst>
          </p:nvPr>
        </p:nvSpPr>
        <p:spPr>
          <a:xfrm flipH="1">
            <a:off x="11125568" y="5832848"/>
            <a:ext cx="1066432" cy="1025152"/>
          </a:xfrm>
          <a:custGeom>
            <a:avLst/>
            <a:gdLst>
              <a:gd name="connsiteX0" fmla="*/ 0 w 1066432"/>
              <a:gd name="connsiteY0" fmla="*/ 0 h 1025152"/>
              <a:gd name="connsiteX1" fmla="*/ 1063110 w 1066432"/>
              <a:gd name="connsiteY1" fmla="*/ 959366 h 1025152"/>
              <a:gd name="connsiteX2" fmla="*/ 1066432 w 1066432"/>
              <a:gd name="connsiteY2" fmla="*/ 1025152 h 1025152"/>
              <a:gd name="connsiteX3" fmla="*/ 529932 w 1066432"/>
              <a:gd name="connsiteY3" fmla="*/ 1025152 h 1025152"/>
              <a:gd name="connsiteX4" fmla="*/ 523460 w 1066432"/>
              <a:gd name="connsiteY4" fmla="*/ 960944 h 1025152"/>
              <a:gd name="connsiteX5" fmla="*/ 1 w 1066432"/>
              <a:gd name="connsiteY5" fmla="*/ 534313 h 1025152"/>
              <a:gd name="connsiteX6" fmla="*/ 0 w 1066432"/>
              <a:gd name="connsiteY6" fmla="*/ 534313 h 1025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6432" h="1025152">
                <a:moveTo>
                  <a:pt x="0" y="0"/>
                </a:moveTo>
                <a:cubicBezTo>
                  <a:pt x="553299" y="0"/>
                  <a:pt x="1008385" y="420505"/>
                  <a:pt x="1063110" y="959366"/>
                </a:cubicBezTo>
                <a:lnTo>
                  <a:pt x="1066432" y="1025152"/>
                </a:lnTo>
                <a:lnTo>
                  <a:pt x="529932" y="1025152"/>
                </a:lnTo>
                <a:lnTo>
                  <a:pt x="523460" y="960944"/>
                </a:lnTo>
                <a:cubicBezTo>
                  <a:pt x="473637" y="717467"/>
                  <a:pt x="258207" y="534313"/>
                  <a:pt x="1" y="534313"/>
                </a:cubicBezTo>
                <a:lnTo>
                  <a:pt x="0" y="534313"/>
                </a:lnTo>
                <a:close/>
              </a:path>
            </a:pathLst>
          </a:custGeom>
          <a:solidFill>
            <a:schemeClr val="accent1">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olidFill>
                <a:schemeClr val="tx1"/>
              </a:solidFill>
              <a:sym typeface="+mn-ea"/>
            </a:endParaRPr>
          </a:p>
        </p:txBody>
      </p:sp>
      <p:sp>
        <p:nvSpPr>
          <p:cNvPr id="14" name="椭圆 13"/>
          <p:cNvSpPr/>
          <p:nvPr userDrawn="1">
            <p:custDataLst>
              <p:tags r:id="rId4"/>
            </p:custDataLst>
          </p:nvPr>
        </p:nvSpPr>
        <p:spPr>
          <a:xfrm>
            <a:off x="759901" y="4759182"/>
            <a:ext cx="1460643" cy="1460643"/>
          </a:xfrm>
          <a:prstGeom prst="ellipse">
            <a:avLst/>
          </a:prstGeom>
          <a:solidFill>
            <a:schemeClr val="accent3"/>
          </a:soli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椭圆 14"/>
          <p:cNvSpPr/>
          <p:nvPr userDrawn="1">
            <p:custDataLst>
              <p:tags r:id="rId5"/>
            </p:custDataLst>
          </p:nvPr>
        </p:nvSpPr>
        <p:spPr>
          <a:xfrm>
            <a:off x="246984" y="5977102"/>
            <a:ext cx="379248" cy="379248"/>
          </a:xfrm>
          <a:prstGeom prst="ellipse">
            <a:avLst/>
          </a:prstGeom>
          <a:solidFill>
            <a:schemeClr val="accent3"/>
          </a:soli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椭圆 15"/>
          <p:cNvSpPr/>
          <p:nvPr userDrawn="1">
            <p:custDataLst>
              <p:tags r:id="rId6"/>
            </p:custDataLst>
          </p:nvPr>
        </p:nvSpPr>
        <p:spPr>
          <a:xfrm flipH="1">
            <a:off x="2622481" y="5440967"/>
            <a:ext cx="129365" cy="129365"/>
          </a:xfrm>
          <a:prstGeom prst="ellipse">
            <a:avLst/>
          </a:prstGeom>
          <a:solidFill>
            <a:schemeClr val="accent3"/>
          </a:soli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7" name="图片 16"/>
          <p:cNvPicPr>
            <a:picLocks noChangeAspect="1"/>
          </p:cNvPicPr>
          <p:nvPr userDrawn="1">
            <p:custDataLst>
              <p:tags r:id="rId7"/>
            </p:custDataLst>
          </p:nvPr>
        </p:nvPicPr>
        <p:blipFill rotWithShape="1">
          <a:blip r:embed="rId14" cstate="print">
            <a:extLst>
              <a:ext uri="{BEBA8EAE-BF5A-486C-A8C5-ECC9F3942E4B}">
                <a14:imgProps xmlns:a14="http://schemas.microsoft.com/office/drawing/2010/main">
                  <a14:imgLayer r:embed="rId15">
                    <a14:imgEffect>
                      <a14:brightnessContrast bright="4000" contrast="4000"/>
                    </a14:imgEffect>
                    <a14:imgEffect>
                      <a14:saturation sat="140000"/>
                    </a14:imgEffect>
                  </a14:imgLayer>
                </a14:imgProps>
              </a:ext>
            </a:extLst>
          </a:blip>
          <a:srcRect/>
          <a:stretch>
            <a:fillRect/>
          </a:stretch>
        </p:blipFill>
        <p:spPr>
          <a:xfrm flipH="1">
            <a:off x="322701" y="4179914"/>
            <a:ext cx="2518821" cy="2678086"/>
          </a:xfrm>
          <a:prstGeom prst="rect">
            <a:avLst/>
          </a:prstGeom>
        </p:spPr>
      </p:pic>
      <p:sp>
        <p:nvSpPr>
          <p:cNvPr id="2" name="标题 1"/>
          <p:cNvSpPr>
            <a:spLocks noGrp="1"/>
          </p:cNvSpPr>
          <p:nvPr userDrawn="1">
            <p:ph type="title" hasCustomPrompt="1"/>
            <p:custDataLst>
              <p:tags r:id="rId8"/>
            </p:custDataLst>
          </p:nvPr>
        </p:nvSpPr>
        <p:spPr>
          <a:xfrm>
            <a:off x="9133271" y="548418"/>
            <a:ext cx="1642679" cy="1081088"/>
          </a:xfrm>
        </p:spPr>
        <p:txBody>
          <a:bodyPr wrap="square" anchor="ctr" anchorCtr="0">
            <a:normAutofit/>
          </a:bodyPr>
          <a:lstStyle>
            <a:lvl1pPr algn="r">
              <a:defRPr sz="5400">
                <a:solidFill>
                  <a:schemeClr val="tx2"/>
                </a:solidFill>
              </a:defRPr>
            </a:lvl1pPr>
          </a:lstStyle>
          <a:p>
            <a:r>
              <a:rPr lang="zh-CN" altLang="en-US" dirty="0"/>
              <a:t>标题</a:t>
            </a:r>
          </a:p>
        </p:txBody>
      </p:sp>
      <p:sp>
        <p:nvSpPr>
          <p:cNvPr id="7" name="日期占位符 3"/>
          <p:cNvSpPr>
            <a:spLocks noGrp="1"/>
          </p:cNvSpPr>
          <p:nvPr userDrawn="1">
            <p:ph type="dt" sz="half" idx="10"/>
            <p:custDataLst>
              <p:tags r:id="rId9"/>
            </p:custDataLst>
          </p:nvPr>
        </p:nvSpPr>
        <p:spPr/>
        <p:txBody>
          <a:bodyPr wrap="square">
            <a:normAutofit/>
          </a:bodyPr>
          <a:lstStyle/>
          <a:p>
            <a:fld id="{5592522B-0F24-4480-B9DD-A9474A6880D6}" type="datetimeFigureOut">
              <a:rPr lang="zh-CN" altLang="en-US" smtClean="0"/>
              <a:t>2024/10/24</a:t>
            </a:fld>
            <a:endParaRPr lang="zh-CN" altLang="en-US"/>
          </a:p>
        </p:txBody>
      </p:sp>
      <p:sp>
        <p:nvSpPr>
          <p:cNvPr id="8" name="页脚占位符 4"/>
          <p:cNvSpPr>
            <a:spLocks noGrp="1"/>
          </p:cNvSpPr>
          <p:nvPr userDrawn="1">
            <p:ph type="ftr" sz="quarter" idx="11"/>
            <p:custDataLst>
              <p:tags r:id="rId10"/>
            </p:custDataLst>
          </p:nvPr>
        </p:nvSpPr>
        <p:spPr/>
        <p:txBody>
          <a:bodyPr/>
          <a:lstStyle/>
          <a:p>
            <a:endParaRPr lang="zh-CN" altLang="en-US"/>
          </a:p>
        </p:txBody>
      </p:sp>
      <p:sp>
        <p:nvSpPr>
          <p:cNvPr id="9" name="灯片编号占位符 5"/>
          <p:cNvSpPr>
            <a:spLocks noGrp="1"/>
          </p:cNvSpPr>
          <p:nvPr userDrawn="1">
            <p:ph type="sldNum" sz="quarter" idx="12"/>
            <p:custDataLst>
              <p:tags r:id="rId11"/>
            </p:custDataLst>
          </p:nvPr>
        </p:nvSpPr>
        <p:spPr/>
        <p:txBody>
          <a:bodyPr wrap="square">
            <a:normAutofit/>
          </a:bodyPr>
          <a:lstStyle/>
          <a:p>
            <a:fld id="{BE5F26B5-172A-4DC2-B0B7-181CFC56B87C}" type="slidenum">
              <a:rPr lang="zh-CN" altLang="en-US" smtClean="0"/>
              <a:t>‹#›</a:t>
            </a:fld>
            <a:endParaRPr lang="zh-CN" altLang="en-US"/>
          </a:p>
        </p:txBody>
      </p:sp>
      <p:sp>
        <p:nvSpPr>
          <p:cNvPr id="22" name="任意多边形: 形状 21"/>
          <p:cNvSpPr/>
          <p:nvPr userDrawn="1">
            <p:custDataLst>
              <p:tags r:id="rId12"/>
            </p:custDataLst>
          </p:nvPr>
        </p:nvSpPr>
        <p:spPr>
          <a:xfrm>
            <a:off x="11053310" y="927830"/>
            <a:ext cx="72258" cy="341314"/>
          </a:xfrm>
          <a:custGeom>
            <a:avLst/>
            <a:gdLst>
              <a:gd name="connsiteX0" fmla="*/ 36129 w 72258"/>
              <a:gd name="connsiteY0" fmla="*/ 269056 h 341314"/>
              <a:gd name="connsiteX1" fmla="*/ 72258 w 72258"/>
              <a:gd name="connsiteY1" fmla="*/ 305185 h 341314"/>
              <a:gd name="connsiteX2" fmla="*/ 36129 w 72258"/>
              <a:gd name="connsiteY2" fmla="*/ 341314 h 341314"/>
              <a:gd name="connsiteX3" fmla="*/ 0 w 72258"/>
              <a:gd name="connsiteY3" fmla="*/ 305185 h 341314"/>
              <a:gd name="connsiteX4" fmla="*/ 36129 w 72258"/>
              <a:gd name="connsiteY4" fmla="*/ 269056 h 341314"/>
              <a:gd name="connsiteX5" fmla="*/ 36129 w 72258"/>
              <a:gd name="connsiteY5" fmla="*/ 134528 h 341314"/>
              <a:gd name="connsiteX6" fmla="*/ 72258 w 72258"/>
              <a:gd name="connsiteY6" fmla="*/ 170657 h 341314"/>
              <a:gd name="connsiteX7" fmla="*/ 36129 w 72258"/>
              <a:gd name="connsiteY7" fmla="*/ 206786 h 341314"/>
              <a:gd name="connsiteX8" fmla="*/ 0 w 72258"/>
              <a:gd name="connsiteY8" fmla="*/ 170657 h 341314"/>
              <a:gd name="connsiteX9" fmla="*/ 36129 w 72258"/>
              <a:gd name="connsiteY9" fmla="*/ 134528 h 341314"/>
              <a:gd name="connsiteX10" fmla="*/ 36129 w 72258"/>
              <a:gd name="connsiteY10" fmla="*/ 0 h 341314"/>
              <a:gd name="connsiteX11" fmla="*/ 72258 w 72258"/>
              <a:gd name="connsiteY11" fmla="*/ 36129 h 341314"/>
              <a:gd name="connsiteX12" fmla="*/ 36129 w 72258"/>
              <a:gd name="connsiteY12" fmla="*/ 72258 h 341314"/>
              <a:gd name="connsiteX13" fmla="*/ 0 w 72258"/>
              <a:gd name="connsiteY13" fmla="*/ 36129 h 341314"/>
              <a:gd name="connsiteX14" fmla="*/ 36129 w 72258"/>
              <a:gd name="connsiteY14" fmla="*/ 0 h 341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2258" h="341314">
                <a:moveTo>
                  <a:pt x="36129" y="269056"/>
                </a:moveTo>
                <a:cubicBezTo>
                  <a:pt x="56082" y="269056"/>
                  <a:pt x="72258" y="285232"/>
                  <a:pt x="72258" y="305185"/>
                </a:cubicBezTo>
                <a:cubicBezTo>
                  <a:pt x="72258" y="325138"/>
                  <a:pt x="56082" y="341314"/>
                  <a:pt x="36129" y="341314"/>
                </a:cubicBezTo>
                <a:cubicBezTo>
                  <a:pt x="16176" y="341314"/>
                  <a:pt x="0" y="325138"/>
                  <a:pt x="0" y="305185"/>
                </a:cubicBezTo>
                <a:cubicBezTo>
                  <a:pt x="0" y="285232"/>
                  <a:pt x="16176" y="269056"/>
                  <a:pt x="36129" y="269056"/>
                </a:cubicBezTo>
                <a:close/>
                <a:moveTo>
                  <a:pt x="36129" y="134528"/>
                </a:moveTo>
                <a:cubicBezTo>
                  <a:pt x="56082" y="134528"/>
                  <a:pt x="72258" y="150704"/>
                  <a:pt x="72258" y="170657"/>
                </a:cubicBezTo>
                <a:cubicBezTo>
                  <a:pt x="72258" y="190610"/>
                  <a:pt x="56082" y="206786"/>
                  <a:pt x="36129" y="206786"/>
                </a:cubicBezTo>
                <a:cubicBezTo>
                  <a:pt x="16176" y="206786"/>
                  <a:pt x="0" y="190610"/>
                  <a:pt x="0" y="170657"/>
                </a:cubicBezTo>
                <a:cubicBezTo>
                  <a:pt x="0" y="150704"/>
                  <a:pt x="16176" y="134528"/>
                  <a:pt x="36129" y="134528"/>
                </a:cubicBezTo>
                <a:close/>
                <a:moveTo>
                  <a:pt x="36129" y="0"/>
                </a:moveTo>
                <a:cubicBezTo>
                  <a:pt x="56082" y="0"/>
                  <a:pt x="72258" y="16176"/>
                  <a:pt x="72258" y="36129"/>
                </a:cubicBezTo>
                <a:cubicBezTo>
                  <a:pt x="72258" y="56082"/>
                  <a:pt x="56082" y="72258"/>
                  <a:pt x="36129" y="72258"/>
                </a:cubicBezTo>
                <a:cubicBezTo>
                  <a:pt x="16176" y="72258"/>
                  <a:pt x="0" y="56082"/>
                  <a:pt x="0" y="36129"/>
                </a:cubicBezTo>
                <a:cubicBezTo>
                  <a:pt x="0" y="16176"/>
                  <a:pt x="16176" y="0"/>
                  <a:pt x="36129" y="0"/>
                </a:cubicBez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节标题">
    <p:spTree>
      <p:nvGrpSpPr>
        <p:cNvPr id="1" name=""/>
        <p:cNvGrpSpPr/>
        <p:nvPr/>
      </p:nvGrpSpPr>
      <p:grpSpPr>
        <a:xfrm>
          <a:off x="0" y="0"/>
          <a:ext cx="0" cy="0"/>
          <a:chOff x="0" y="0"/>
          <a:chExt cx="0" cy="0"/>
        </a:xfrm>
      </p:grpSpPr>
      <p:sp>
        <p:nvSpPr>
          <p:cNvPr id="7" name="矩形 6"/>
          <p:cNvSpPr/>
          <p:nvPr userDrawn="1">
            <p:custDataLst>
              <p:tags r:id="rId1"/>
            </p:custDataLst>
          </p:nvPr>
        </p:nvSpPr>
        <p:spPr>
          <a:xfrm>
            <a:off x="0" y="0"/>
            <a:ext cx="12192000" cy="6858000"/>
          </a:xfrm>
          <a:prstGeom prst="rect">
            <a:avLst/>
          </a:prstGeom>
          <a:gradFill flip="none" rotWithShape="1">
            <a:gsLst>
              <a:gs pos="0">
                <a:schemeClr val="bg1">
                  <a:alpha val="0"/>
                </a:schemeClr>
              </a:gs>
              <a:gs pos="85000">
                <a:schemeClr val="accent1">
                  <a:alpha val="20000"/>
                </a:schemeClr>
              </a:gs>
            </a:gsLst>
            <a:lin ang="27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9" name="任意多边形: 形状 8"/>
          <p:cNvSpPr/>
          <p:nvPr userDrawn="1">
            <p:custDataLst>
              <p:tags r:id="rId2"/>
            </p:custDataLst>
          </p:nvPr>
        </p:nvSpPr>
        <p:spPr>
          <a:xfrm flipH="1">
            <a:off x="10450286" y="5183705"/>
            <a:ext cx="1741714" cy="1674295"/>
          </a:xfrm>
          <a:custGeom>
            <a:avLst/>
            <a:gdLst>
              <a:gd name="connsiteX0" fmla="*/ 0 w 1066432"/>
              <a:gd name="connsiteY0" fmla="*/ 0 h 1025152"/>
              <a:gd name="connsiteX1" fmla="*/ 1063110 w 1066432"/>
              <a:gd name="connsiteY1" fmla="*/ 959366 h 1025152"/>
              <a:gd name="connsiteX2" fmla="*/ 1066432 w 1066432"/>
              <a:gd name="connsiteY2" fmla="*/ 1025152 h 1025152"/>
              <a:gd name="connsiteX3" fmla="*/ 529932 w 1066432"/>
              <a:gd name="connsiteY3" fmla="*/ 1025152 h 1025152"/>
              <a:gd name="connsiteX4" fmla="*/ 523460 w 1066432"/>
              <a:gd name="connsiteY4" fmla="*/ 960944 h 1025152"/>
              <a:gd name="connsiteX5" fmla="*/ 1 w 1066432"/>
              <a:gd name="connsiteY5" fmla="*/ 534313 h 1025152"/>
              <a:gd name="connsiteX6" fmla="*/ 0 w 1066432"/>
              <a:gd name="connsiteY6" fmla="*/ 534313 h 1025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6432" h="1025152">
                <a:moveTo>
                  <a:pt x="0" y="0"/>
                </a:moveTo>
                <a:cubicBezTo>
                  <a:pt x="553299" y="0"/>
                  <a:pt x="1008385" y="420505"/>
                  <a:pt x="1063110" y="959366"/>
                </a:cubicBezTo>
                <a:lnTo>
                  <a:pt x="1066432" y="1025152"/>
                </a:lnTo>
                <a:lnTo>
                  <a:pt x="529932" y="1025152"/>
                </a:lnTo>
                <a:lnTo>
                  <a:pt x="523460" y="960944"/>
                </a:lnTo>
                <a:cubicBezTo>
                  <a:pt x="473637" y="717467"/>
                  <a:pt x="258207" y="534313"/>
                  <a:pt x="1" y="534313"/>
                </a:cubicBezTo>
                <a:lnTo>
                  <a:pt x="0" y="534313"/>
                </a:lnTo>
                <a:close/>
              </a:path>
            </a:pathLst>
          </a:custGeom>
          <a:solidFill>
            <a:schemeClr val="accent1">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olidFill>
                <a:schemeClr val="tx1"/>
              </a:solidFill>
              <a:sym typeface="+mn-ea"/>
            </a:endParaRPr>
          </a:p>
        </p:txBody>
      </p:sp>
      <p:sp>
        <p:nvSpPr>
          <p:cNvPr id="10" name="矩形: 单圆角 9"/>
          <p:cNvSpPr/>
          <p:nvPr userDrawn="1">
            <p:custDataLst>
              <p:tags r:id="rId3"/>
            </p:custDataLst>
          </p:nvPr>
        </p:nvSpPr>
        <p:spPr>
          <a:xfrm>
            <a:off x="1" y="0"/>
            <a:ext cx="1944914" cy="6858000"/>
          </a:xfrm>
          <a:prstGeom prst="round1Rect">
            <a:avLst>
              <a:gd name="adj" fmla="val 0"/>
            </a:avLst>
          </a:prstGeom>
          <a:gradFill flip="none" rotWithShape="1">
            <a:gsLst>
              <a:gs pos="7000">
                <a:schemeClr val="accent1"/>
              </a:gs>
              <a:gs pos="88000">
                <a:schemeClr val="accent1">
                  <a:lumMod val="40000"/>
                  <a:lumOff val="60000"/>
                </a:schemeClr>
              </a:gs>
            </a:gsLst>
            <a:lin ang="189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圆角 10"/>
          <p:cNvSpPr/>
          <p:nvPr userDrawn="1">
            <p:custDataLst>
              <p:tags r:id="rId4"/>
            </p:custDataLst>
          </p:nvPr>
        </p:nvSpPr>
        <p:spPr>
          <a:xfrm>
            <a:off x="459701" y="449943"/>
            <a:ext cx="11272598" cy="5958114"/>
          </a:xfrm>
          <a:prstGeom prst="roundRect">
            <a:avLst>
              <a:gd name="adj" fmla="val 3936"/>
            </a:avLst>
          </a:prstGeom>
          <a:gradFill>
            <a:gsLst>
              <a:gs pos="0">
                <a:schemeClr val="bg2">
                  <a:lumMod val="10000"/>
                  <a:lumOff val="90000"/>
                </a:schemeClr>
              </a:gs>
              <a:gs pos="85000">
                <a:schemeClr val="bg2">
                  <a:lumMod val="10000"/>
                  <a:lumOff val="90000"/>
                </a:schemeClr>
              </a:gs>
            </a:gsLst>
            <a:lin ang="2700000" scaled="0"/>
          </a:gradFill>
          <a:ln>
            <a:noFill/>
          </a:ln>
          <a:effectLst>
            <a:outerShdw blurRad="254000" dist="190500" dir="2700000" algn="tl" rotWithShape="0">
              <a:schemeClr val="accent1">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12" name="椭圆 11"/>
          <p:cNvSpPr/>
          <p:nvPr userDrawn="1">
            <p:custDataLst>
              <p:tags r:id="rId5"/>
            </p:custDataLst>
          </p:nvPr>
        </p:nvSpPr>
        <p:spPr>
          <a:xfrm flipH="1">
            <a:off x="1382142" y="1809884"/>
            <a:ext cx="3326510" cy="3326510"/>
          </a:xfrm>
          <a:prstGeom prst="ellipse">
            <a:avLst/>
          </a:prstGeom>
          <a:solidFill>
            <a:schemeClr val="accent3"/>
          </a:soli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userDrawn="1">
            <p:custDataLst>
              <p:tags r:id="rId6"/>
            </p:custDataLst>
          </p:nvPr>
        </p:nvPicPr>
        <p:blipFill rotWithShape="1">
          <a:blip r:embed="rId16" cstate="print">
            <a:extLst>
              <a:ext uri="{BEBA8EAE-BF5A-486C-A8C5-ECC9F3942E4B}">
                <a14:imgProps xmlns:a14="http://schemas.microsoft.com/office/drawing/2010/main">
                  <a14:imgLayer r:embed="rId17">
                    <a14:imgEffect>
                      <a14:brightnessContrast bright="2000" contrast="2000"/>
                    </a14:imgEffect>
                    <a14:imgEffect>
                      <a14:saturation sat="140000"/>
                    </a14:imgEffect>
                  </a14:imgLayer>
                </a14:imgProps>
              </a:ext>
            </a:extLst>
          </a:blip>
          <a:srcRect/>
          <a:stretch>
            <a:fillRect/>
          </a:stretch>
        </p:blipFill>
        <p:spPr>
          <a:xfrm flipH="1">
            <a:off x="1587271" y="944094"/>
            <a:ext cx="3298442" cy="5463963"/>
          </a:xfrm>
          <a:prstGeom prst="rect">
            <a:avLst/>
          </a:prstGeom>
        </p:spPr>
      </p:pic>
      <p:sp>
        <p:nvSpPr>
          <p:cNvPr id="14" name="椭圆 13"/>
          <p:cNvSpPr/>
          <p:nvPr userDrawn="1">
            <p:custDataLst>
              <p:tags r:id="rId7"/>
            </p:custDataLst>
          </p:nvPr>
        </p:nvSpPr>
        <p:spPr>
          <a:xfrm flipH="1">
            <a:off x="4913781" y="4430062"/>
            <a:ext cx="468887" cy="468887"/>
          </a:xfrm>
          <a:prstGeom prst="ellipse">
            <a:avLst/>
          </a:prstGeom>
          <a:solidFill>
            <a:schemeClr val="accent3"/>
          </a:soli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sp>
        <p:nvSpPr>
          <p:cNvPr id="15" name="椭圆 14"/>
          <p:cNvSpPr/>
          <p:nvPr userDrawn="1">
            <p:custDataLst>
              <p:tags r:id="rId8"/>
            </p:custDataLst>
          </p:nvPr>
        </p:nvSpPr>
        <p:spPr>
          <a:xfrm flipH="1">
            <a:off x="940931" y="3165492"/>
            <a:ext cx="186639" cy="186639"/>
          </a:xfrm>
          <a:prstGeom prst="ellipse">
            <a:avLst/>
          </a:prstGeom>
          <a:solidFill>
            <a:schemeClr val="accent3"/>
          </a:soli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16" name="直接连接符 15"/>
          <p:cNvCxnSpPr/>
          <p:nvPr userDrawn="1">
            <p:custDataLst>
              <p:tags r:id="rId9"/>
            </p:custDataLst>
          </p:nvPr>
        </p:nvCxnSpPr>
        <p:spPr>
          <a:xfrm>
            <a:off x="6788150" y="5249709"/>
            <a:ext cx="3987800" cy="0"/>
          </a:xfrm>
          <a:prstGeom prst="line">
            <a:avLst/>
          </a:prstGeom>
          <a:ln>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custDataLst>
              <p:tags r:id="rId10"/>
            </p:custDataLst>
          </p:nvPr>
        </p:nvSpPr>
        <p:spPr>
          <a:xfrm>
            <a:off x="6203950" y="2872703"/>
            <a:ext cx="4572000" cy="2063588"/>
          </a:xfrm>
        </p:spPr>
        <p:txBody>
          <a:bodyPr wrap="square" anchor="t" anchorCtr="0">
            <a:normAutofit/>
          </a:bodyPr>
          <a:lstStyle>
            <a:lvl1pPr algn="r">
              <a:defRPr sz="5400">
                <a:solidFill>
                  <a:srgbClr val="13250B"/>
                </a:solidFill>
              </a:defRPr>
            </a:lvl1pPr>
          </a:lstStyle>
          <a:p>
            <a:r>
              <a:rPr lang="zh-CN" altLang="en-US" dirty="0"/>
              <a:t>单击此处编辑母版标题样式</a:t>
            </a:r>
          </a:p>
        </p:txBody>
      </p:sp>
      <p:sp>
        <p:nvSpPr>
          <p:cNvPr id="8" name="节编号 3"/>
          <p:cNvSpPr>
            <a:spLocks noGrp="1"/>
          </p:cNvSpPr>
          <p:nvPr>
            <p:ph type="body" sz="quarter" idx="13" hasCustomPrompt="1"/>
            <p:custDataLst>
              <p:tags r:id="rId11"/>
            </p:custDataLst>
          </p:nvPr>
        </p:nvSpPr>
        <p:spPr>
          <a:xfrm>
            <a:off x="6201550" y="1162800"/>
            <a:ext cx="4572000" cy="1643900"/>
          </a:xfrm>
        </p:spPr>
        <p:txBody>
          <a:bodyPr wrap="none" anchor="b" anchorCtr="0">
            <a:normAutofit/>
          </a:bodyPr>
          <a:lstStyle>
            <a:lvl1pPr marL="0" indent="0" algn="r">
              <a:buNone/>
              <a:defRPr sz="6000" b="1">
                <a:solidFill>
                  <a:schemeClr val="accent1"/>
                </a:solidFill>
              </a:defRPr>
            </a:lvl1pPr>
          </a:lstStyle>
          <a:p>
            <a:pPr lvl="0"/>
            <a:r>
              <a:rPr lang="zh-CN" altLang="en-US" dirty="0"/>
              <a:t>节编号</a:t>
            </a:r>
          </a:p>
        </p:txBody>
      </p:sp>
      <p:sp>
        <p:nvSpPr>
          <p:cNvPr id="4" name="日期占位符 4"/>
          <p:cNvSpPr>
            <a:spLocks noGrp="1"/>
          </p:cNvSpPr>
          <p:nvPr>
            <p:ph type="dt" sz="half" idx="10"/>
            <p:custDataLst>
              <p:tags r:id="rId12"/>
            </p:custDataLst>
          </p:nvPr>
        </p:nvSpPr>
        <p:spPr/>
        <p:txBody>
          <a:bodyPr wrap="square">
            <a:normAutofit/>
          </a:bodyPr>
          <a:lstStyle/>
          <a:p>
            <a:fld id="{5592522B-0F24-4480-B9DD-A9474A6880D6}" type="datetimeFigureOut">
              <a:rPr lang="zh-CN" altLang="en-US" smtClean="0"/>
              <a:t>2024/10/24</a:t>
            </a:fld>
            <a:endParaRPr lang="zh-CN" altLang="en-US"/>
          </a:p>
        </p:txBody>
      </p:sp>
      <p:sp>
        <p:nvSpPr>
          <p:cNvPr id="5" name="页脚占位符 5"/>
          <p:cNvSpPr>
            <a:spLocks noGrp="1"/>
          </p:cNvSpPr>
          <p:nvPr>
            <p:ph type="ftr" sz="quarter" idx="11"/>
            <p:custDataLst>
              <p:tags r:id="rId13"/>
            </p:custDataLst>
          </p:nvPr>
        </p:nvSpPr>
        <p:spPr/>
        <p:txBody>
          <a:bodyPr/>
          <a:lstStyle/>
          <a:p>
            <a:endParaRPr lang="zh-CN" altLang="en-US"/>
          </a:p>
        </p:txBody>
      </p:sp>
      <p:sp>
        <p:nvSpPr>
          <p:cNvPr id="6" name="灯片编号占位符 6"/>
          <p:cNvSpPr>
            <a:spLocks noGrp="1"/>
          </p:cNvSpPr>
          <p:nvPr>
            <p:ph type="sldNum" sz="quarter" idx="12"/>
            <p:custDataLst>
              <p:tags r:id="rId14"/>
            </p:custDataLst>
          </p:nvPr>
        </p:nvSpPr>
        <p:spPr/>
        <p:txBody>
          <a:bodyPr wrap="square">
            <a:normAutofit/>
          </a:bodyPr>
          <a:lstStyle/>
          <a:p>
            <a:fld id="{BE5F26B5-172A-4DC2-B0B7-181CFC56B87C}" type="slidenum">
              <a:rPr lang="zh-CN" altLang="en-US" smtClean="0"/>
              <a:t>‹#›</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wrap="square" lIns="0" tIns="0" rIns="0" bIns="0" rtlCol="0" anchor="b">
            <a:normAutofit/>
          </a:bodyPr>
          <a:lstStyle>
            <a:lvl1pPr>
              <a:defRPr lang="zh-CN" altLang="en-US" dirty="0"/>
            </a:lvl1pPr>
          </a:lstStyle>
          <a:p>
            <a:pPr lvl="0"/>
            <a:r>
              <a:rPr lang="zh-CN" altLang="en-US" dirty="0"/>
              <a:t>单击此处编辑母版标题样式</a:t>
            </a:r>
          </a:p>
        </p:txBody>
      </p:sp>
      <p:sp>
        <p:nvSpPr>
          <p:cNvPr id="3" name="内容占位符 2"/>
          <p:cNvSpPr>
            <a:spLocks noGrp="1"/>
          </p:cNvSpPr>
          <p:nvPr>
            <p:ph sz="half" idx="1"/>
            <p:custDataLst>
              <p:tags r:id="rId2"/>
            </p:custDataLst>
          </p:nvPr>
        </p:nvSpPr>
        <p:spPr>
          <a:xfrm>
            <a:off x="695960" y="1301750"/>
            <a:ext cx="5323840" cy="4875850"/>
          </a:xfrm>
        </p:spPr>
        <p:txBody>
          <a:bodyPr wrap="square">
            <a:normAutofit/>
          </a:bodyPr>
          <a:lstStyle/>
          <a:p>
            <a:pPr lvl="0"/>
            <a:r>
              <a:rPr lang="zh-CN" altLang="en-US" dirty="0"/>
              <a:t>单击此处编辑母版文本样式</a:t>
            </a:r>
          </a:p>
          <a:p>
            <a:pPr lvl="1"/>
            <a:r>
              <a:rPr lang="zh-CN" altLang="en-US" dirty="0">
                <a:sym typeface="+mn-ea"/>
              </a:rPr>
              <a:t>第</a:t>
            </a:r>
            <a:r>
              <a:rPr lang="zh-CN" altLang="en-US" dirty="0"/>
              <a:t>二级</a:t>
            </a:r>
          </a:p>
          <a:p>
            <a:pPr lvl="2"/>
            <a:r>
              <a:rPr lang="zh-CN" altLang="en-US" dirty="0">
                <a:sym typeface="+mn-ea"/>
              </a:rPr>
              <a:t>第</a:t>
            </a:r>
            <a:r>
              <a:rPr lang="zh-CN" altLang="en-US" dirty="0"/>
              <a:t>三级</a:t>
            </a:r>
          </a:p>
          <a:p>
            <a:pPr lvl="3"/>
            <a:r>
              <a:rPr lang="zh-CN" altLang="en-US" dirty="0">
                <a:sym typeface="+mn-ea"/>
              </a:rPr>
              <a:t>第</a:t>
            </a:r>
            <a:r>
              <a:rPr lang="zh-CN" altLang="en-US" dirty="0"/>
              <a:t>四级</a:t>
            </a:r>
          </a:p>
          <a:p>
            <a:pPr lvl="4"/>
            <a:r>
              <a:rPr lang="zh-CN" altLang="en-US" dirty="0">
                <a:sym typeface="+mn-ea"/>
              </a:rPr>
              <a:t>第</a:t>
            </a:r>
            <a:r>
              <a:rPr lang="zh-CN" altLang="en-US" dirty="0"/>
              <a:t>五级</a:t>
            </a:r>
          </a:p>
        </p:txBody>
      </p:sp>
      <p:sp>
        <p:nvSpPr>
          <p:cNvPr id="4" name="内容占位符 3"/>
          <p:cNvSpPr>
            <a:spLocks noGrp="1"/>
          </p:cNvSpPr>
          <p:nvPr>
            <p:ph sz="half" idx="2"/>
            <p:custDataLst>
              <p:tags r:id="rId3"/>
            </p:custDataLst>
          </p:nvPr>
        </p:nvSpPr>
        <p:spPr>
          <a:xfrm>
            <a:off x="6172200" y="1301750"/>
            <a:ext cx="5323840" cy="4875850"/>
          </a:xfrm>
        </p:spPr>
        <p:txBody>
          <a:bodyPr wrap="square">
            <a:normAutofit/>
          </a:bodyPr>
          <a:lstStyle/>
          <a:p>
            <a:pPr lvl="0"/>
            <a:r>
              <a:rPr lang="zh-CN" altLang="en-US" dirty="0"/>
              <a:t>单击此处编辑母版文本样式</a:t>
            </a:r>
          </a:p>
          <a:p>
            <a:pPr lvl="1"/>
            <a:r>
              <a:rPr lang="zh-CN" altLang="en-US" dirty="0">
                <a:sym typeface="+mn-ea"/>
              </a:rPr>
              <a:t>第</a:t>
            </a:r>
            <a:r>
              <a:rPr lang="zh-CN" altLang="en-US" dirty="0"/>
              <a:t>二级</a:t>
            </a:r>
          </a:p>
          <a:p>
            <a:pPr lvl="2"/>
            <a:r>
              <a:rPr lang="zh-CN" altLang="en-US" dirty="0">
                <a:sym typeface="+mn-ea"/>
              </a:rPr>
              <a:t>第</a:t>
            </a:r>
            <a:r>
              <a:rPr lang="zh-CN" altLang="en-US" dirty="0"/>
              <a:t>三级</a:t>
            </a:r>
          </a:p>
          <a:p>
            <a:pPr lvl="3"/>
            <a:r>
              <a:rPr lang="zh-CN" altLang="en-US" dirty="0">
                <a:sym typeface="+mn-ea"/>
              </a:rPr>
              <a:t>第</a:t>
            </a:r>
            <a:r>
              <a:rPr lang="zh-CN" altLang="en-US" dirty="0"/>
              <a:t>四级</a:t>
            </a:r>
          </a:p>
          <a:p>
            <a:pPr lvl="4"/>
            <a:r>
              <a:rPr lang="zh-CN" altLang="en-US" dirty="0">
                <a:sym typeface="+mn-ea"/>
              </a:rPr>
              <a:t>第</a:t>
            </a:r>
            <a:r>
              <a:rPr lang="zh-CN" altLang="en-US" dirty="0"/>
              <a:t>五级</a:t>
            </a:r>
          </a:p>
        </p:txBody>
      </p:sp>
      <p:sp>
        <p:nvSpPr>
          <p:cNvPr id="5" name="日期占位符 4"/>
          <p:cNvSpPr>
            <a:spLocks noGrp="1"/>
          </p:cNvSpPr>
          <p:nvPr>
            <p:ph type="dt" sz="half" idx="10"/>
            <p:custDataLst>
              <p:tags r:id="rId4"/>
            </p:custDataLst>
          </p:nvPr>
        </p:nvSpPr>
        <p:spPr/>
        <p:txBody>
          <a:bodyPr wrap="square">
            <a:normAutofit/>
          </a:bodyPr>
          <a:lstStyle/>
          <a:p>
            <a:fld id="{5592522B-0F24-4480-B9DD-A9474A6880D6}" type="datetimeFigureOut">
              <a:rPr lang="zh-CN" altLang="en-US" smtClean="0"/>
              <a:t>2024/10/24</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wrap="square">
            <a:normAutofit/>
          </a:bodyPr>
          <a:lstStyle/>
          <a:p>
            <a:fld id="{BE5F26B5-172A-4DC2-B0B7-181CFC56B87C}" type="slidenum">
              <a:rPr lang="zh-CN" altLang="en-US" smtClean="0"/>
              <a:t>‹#›</a:t>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839788" y="360000"/>
            <a:ext cx="10515600" cy="864000"/>
          </a:xfrm>
        </p:spPr>
        <p:txBody>
          <a:bodyPr vert="horz" wrap="square" lIns="0" tIns="0" rIns="0" bIns="0" rtlCol="0" anchor="b">
            <a:normAutofit/>
          </a:bodyPr>
          <a:lstStyle>
            <a:lvl1pPr>
              <a:defRPr lang="zh-CN" altLang="en-US" dirty="0"/>
            </a:lvl1pPr>
          </a:lstStyle>
          <a:p>
            <a:pPr lvl="0"/>
            <a:r>
              <a:rPr lang="zh-CN" altLang="en-US" dirty="0"/>
              <a:t>单击此处编辑母版标题样式</a:t>
            </a:r>
          </a:p>
        </p:txBody>
      </p:sp>
      <p:sp>
        <p:nvSpPr>
          <p:cNvPr id="3" name="文本占位符 2"/>
          <p:cNvSpPr>
            <a:spLocks noGrp="1"/>
          </p:cNvSpPr>
          <p:nvPr>
            <p:ph type="body" idx="1"/>
            <p:custDataLst>
              <p:tags r:id="rId2"/>
            </p:custDataLst>
          </p:nvPr>
        </p:nvSpPr>
        <p:spPr>
          <a:xfrm>
            <a:off x="69596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4" name="内容占位符 3"/>
          <p:cNvSpPr>
            <a:spLocks noGrp="1"/>
          </p:cNvSpPr>
          <p:nvPr>
            <p:ph sz="half" idx="2"/>
            <p:custDataLst>
              <p:tags r:id="rId3"/>
            </p:custDataLst>
          </p:nvPr>
        </p:nvSpPr>
        <p:spPr>
          <a:xfrm>
            <a:off x="695960" y="1875099"/>
            <a:ext cx="5323840" cy="4300276"/>
          </a:xfrm>
        </p:spPr>
        <p:txBody>
          <a:bodyPr wrap="square">
            <a:normAutofit/>
          </a:bodyPr>
          <a:lstStyle>
            <a:lvl1pPr>
              <a:defRPr sz="2200"/>
            </a:lvl1pPr>
          </a:lstStyle>
          <a:p>
            <a:pPr lvl="0"/>
            <a:r>
              <a:rPr lang="zh-CN" altLang="en-US" dirty="0"/>
              <a:t>单击此处编辑母版文本样式</a:t>
            </a:r>
          </a:p>
          <a:p>
            <a:pPr lvl="1"/>
            <a:r>
              <a:rPr lang="zh-CN" altLang="en-US" dirty="0">
                <a:sym typeface="+mn-ea"/>
              </a:rPr>
              <a:t>第</a:t>
            </a:r>
            <a:r>
              <a:rPr lang="zh-CN" altLang="en-US" dirty="0"/>
              <a:t>二级</a:t>
            </a:r>
          </a:p>
          <a:p>
            <a:pPr lvl="2"/>
            <a:r>
              <a:rPr lang="zh-CN" altLang="en-US" dirty="0">
                <a:sym typeface="+mn-ea"/>
              </a:rPr>
              <a:t>第</a:t>
            </a:r>
            <a:r>
              <a:rPr lang="zh-CN" altLang="en-US" dirty="0"/>
              <a:t>三级</a:t>
            </a:r>
          </a:p>
          <a:p>
            <a:pPr lvl="3"/>
            <a:r>
              <a:rPr lang="zh-CN" altLang="en-US" dirty="0">
                <a:sym typeface="+mn-ea"/>
              </a:rPr>
              <a:t>第</a:t>
            </a:r>
            <a:r>
              <a:rPr lang="zh-CN" altLang="en-US" dirty="0"/>
              <a:t>四级</a:t>
            </a:r>
          </a:p>
          <a:p>
            <a:pPr lvl="4"/>
            <a:r>
              <a:rPr lang="zh-CN" altLang="en-US" dirty="0">
                <a:sym typeface="+mn-ea"/>
              </a:rPr>
              <a:t>第</a:t>
            </a:r>
            <a:r>
              <a:rPr lang="zh-CN" altLang="en-US" dirty="0"/>
              <a:t>五级</a:t>
            </a:r>
          </a:p>
        </p:txBody>
      </p:sp>
      <p:sp>
        <p:nvSpPr>
          <p:cNvPr id="5" name="文本占位符 4"/>
          <p:cNvSpPr>
            <a:spLocks noGrp="1"/>
          </p:cNvSpPr>
          <p:nvPr>
            <p:ph type="body" sz="quarter" idx="3"/>
            <p:custDataLst>
              <p:tags r:id="rId4"/>
            </p:custDataLst>
          </p:nvPr>
        </p:nvSpPr>
        <p:spPr>
          <a:xfrm>
            <a:off x="6172200" y="1301750"/>
            <a:ext cx="5323840" cy="411303"/>
          </a:xfrm>
        </p:spPr>
        <p:txBody>
          <a:bodyPr wrap="square"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6" name="内容占位符 5"/>
          <p:cNvSpPr>
            <a:spLocks noGrp="1"/>
          </p:cNvSpPr>
          <p:nvPr>
            <p:ph sz="quarter" idx="4"/>
            <p:custDataLst>
              <p:tags r:id="rId5"/>
            </p:custDataLst>
          </p:nvPr>
        </p:nvSpPr>
        <p:spPr>
          <a:xfrm>
            <a:off x="6172200" y="1875099"/>
            <a:ext cx="5323840" cy="4300276"/>
          </a:xfrm>
        </p:spPr>
        <p:txBody>
          <a:bodyPr wrap="square">
            <a:normAutofit/>
          </a:bodyPr>
          <a:lstStyle>
            <a:lvl1pPr>
              <a:defRPr sz="2200"/>
            </a:lvl1pPr>
          </a:lstStyle>
          <a:p>
            <a:pPr lvl="0"/>
            <a:r>
              <a:rPr lang="zh-CN" altLang="en-US" dirty="0"/>
              <a:t>单击此处编辑母版文本样式</a:t>
            </a:r>
          </a:p>
          <a:p>
            <a:pPr lvl="1"/>
            <a:r>
              <a:rPr lang="zh-CN" altLang="en-US" dirty="0">
                <a:sym typeface="+mn-ea"/>
              </a:rPr>
              <a:t>第</a:t>
            </a:r>
            <a:r>
              <a:rPr lang="zh-CN" altLang="en-US" dirty="0"/>
              <a:t>二级</a:t>
            </a:r>
          </a:p>
          <a:p>
            <a:pPr lvl="2"/>
            <a:r>
              <a:rPr lang="zh-CN" altLang="en-US" dirty="0">
                <a:sym typeface="+mn-ea"/>
              </a:rPr>
              <a:t>第</a:t>
            </a:r>
            <a:r>
              <a:rPr lang="zh-CN" altLang="en-US" dirty="0"/>
              <a:t>三级</a:t>
            </a:r>
          </a:p>
          <a:p>
            <a:pPr lvl="3"/>
            <a:r>
              <a:rPr lang="zh-CN" altLang="en-US" dirty="0">
                <a:sym typeface="+mn-ea"/>
              </a:rPr>
              <a:t>第</a:t>
            </a:r>
            <a:r>
              <a:rPr lang="zh-CN" altLang="en-US" dirty="0"/>
              <a:t>四级</a:t>
            </a:r>
          </a:p>
          <a:p>
            <a:pPr lvl="4"/>
            <a:r>
              <a:rPr lang="zh-CN" altLang="en-US" dirty="0">
                <a:sym typeface="+mn-ea"/>
              </a:rPr>
              <a:t>第</a:t>
            </a:r>
            <a:r>
              <a:rPr lang="zh-CN" altLang="en-US" dirty="0"/>
              <a:t>五级</a:t>
            </a:r>
          </a:p>
        </p:txBody>
      </p:sp>
      <p:sp>
        <p:nvSpPr>
          <p:cNvPr id="7" name="日期占位符 6"/>
          <p:cNvSpPr>
            <a:spLocks noGrp="1"/>
          </p:cNvSpPr>
          <p:nvPr>
            <p:ph type="dt" sz="half" idx="10"/>
            <p:custDataLst>
              <p:tags r:id="rId6"/>
            </p:custDataLst>
          </p:nvPr>
        </p:nvSpPr>
        <p:spPr/>
        <p:txBody>
          <a:bodyPr wrap="square">
            <a:normAutofit/>
          </a:bodyPr>
          <a:lstStyle/>
          <a:p>
            <a:fld id="{5592522B-0F24-4480-B9DD-A9474A6880D6}" type="datetimeFigureOut">
              <a:rPr lang="zh-CN" altLang="en-US" smtClean="0"/>
              <a:t>2024/10/24</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wrap="square">
            <a:normAutofit/>
          </a:bodyPr>
          <a:lstStyle/>
          <a:p>
            <a:fld id="{BE5F26B5-172A-4DC2-B0B7-181CFC56B87C}" type="slidenum">
              <a:rPr lang="zh-CN" altLang="en-US" smtClean="0"/>
              <a:t>‹#›</a:t>
            </a:fld>
            <a:endParaRPr lang="zh-CN" alt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wrap="square">
            <a:normAutofit/>
          </a:bodyPr>
          <a:lstStyle/>
          <a:p>
            <a:r>
              <a:rPr lang="zh-CN" altLang="en-US" dirty="0"/>
              <a:t>单击此处编辑母版标题样式</a:t>
            </a:r>
          </a:p>
        </p:txBody>
      </p:sp>
      <p:sp>
        <p:nvSpPr>
          <p:cNvPr id="3" name="日期占位符 2"/>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t>2024/10/24</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t>‹#›</a:t>
            </a:fld>
            <a:endParaRPr lang="zh-CN" alt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wrap="square">
            <a:normAutofit/>
          </a:bodyPr>
          <a:lstStyle/>
          <a:p>
            <a:fld id="{5592522B-0F24-4480-B9DD-A9474A6880D6}" type="datetimeFigureOut">
              <a:rPr lang="zh-CN" altLang="en-US" smtClean="0"/>
              <a:t>2024/10/24</a:t>
            </a:fld>
            <a:endParaRPr lang="zh-CN" altLang="en-US" dirty="0"/>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wrap="square">
            <a:normAutofit/>
          </a:bodyPr>
          <a:lstStyle/>
          <a:p>
            <a:fld id="{BE5F26B5-172A-4DC2-B0B7-181CFC56B87C}" type="slidenum">
              <a:rPr lang="zh-CN" altLang="en-US" smtClean="0"/>
              <a:t>‹#›</a:t>
            </a:fld>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仅内容">
    <p:spTree>
      <p:nvGrpSpPr>
        <p:cNvPr id="1" name=""/>
        <p:cNvGrpSpPr/>
        <p:nvPr/>
      </p:nvGrpSpPr>
      <p:grpSpPr>
        <a:xfrm>
          <a:off x="0" y="0"/>
          <a:ext cx="0" cy="0"/>
          <a:chOff x="0" y="0"/>
          <a:chExt cx="0" cy="0"/>
        </a:xfrm>
      </p:grpSpPr>
      <p:sp>
        <p:nvSpPr>
          <p:cNvPr id="3" name="内容占位符 1"/>
          <p:cNvSpPr>
            <a:spLocks noGrp="1"/>
          </p:cNvSpPr>
          <p:nvPr>
            <p:ph idx="1"/>
            <p:custDataLst>
              <p:tags r:id="rId1"/>
            </p:custDataLst>
          </p:nvPr>
        </p:nvSpPr>
        <p:spPr>
          <a:xfrm>
            <a:off x="695960" y="360045"/>
            <a:ext cx="10801985" cy="5817870"/>
          </a:xfrm>
        </p:spPr>
        <p:txBody>
          <a:bodyPr wrap="square">
            <a:normAutofit/>
          </a:bodyPr>
          <a:lstStyle/>
          <a:p>
            <a:pPr lvl="0"/>
            <a:r>
              <a:rPr lang="zh-CN" altLang="en-US" dirty="0"/>
              <a:t>单击此处编辑母版文本样式</a:t>
            </a:r>
          </a:p>
          <a:p>
            <a:pPr lvl="1"/>
            <a:r>
              <a:rPr lang="zh-CN" altLang="en-US" dirty="0">
                <a:sym typeface="+mn-ea"/>
              </a:rPr>
              <a:t>第</a:t>
            </a:r>
            <a:r>
              <a:rPr lang="zh-CN" altLang="en-US" dirty="0"/>
              <a:t>二级</a:t>
            </a:r>
          </a:p>
          <a:p>
            <a:pPr lvl="2"/>
            <a:r>
              <a:rPr lang="zh-CN" altLang="en-US" dirty="0">
                <a:sym typeface="+mn-ea"/>
              </a:rPr>
              <a:t>第</a:t>
            </a:r>
            <a:r>
              <a:rPr lang="zh-CN" altLang="en-US" dirty="0"/>
              <a:t>三级</a:t>
            </a:r>
          </a:p>
          <a:p>
            <a:pPr lvl="3"/>
            <a:r>
              <a:rPr lang="zh-CN" altLang="en-US" dirty="0">
                <a:sym typeface="+mn-ea"/>
              </a:rPr>
              <a:t>第</a:t>
            </a:r>
            <a:r>
              <a:rPr lang="zh-CN" altLang="en-US" dirty="0"/>
              <a:t>四级</a:t>
            </a:r>
          </a:p>
          <a:p>
            <a:pPr lvl="4"/>
            <a:r>
              <a:rPr lang="zh-CN" altLang="en-US" dirty="0">
                <a:sym typeface="+mn-ea"/>
              </a:rPr>
              <a:t>第</a:t>
            </a:r>
            <a:r>
              <a:rPr lang="zh-CN" altLang="en-US" dirty="0"/>
              <a:t>五级</a:t>
            </a:r>
          </a:p>
        </p:txBody>
      </p:sp>
      <p:sp>
        <p:nvSpPr>
          <p:cNvPr id="4" name="日期占位符 2"/>
          <p:cNvSpPr>
            <a:spLocks noGrp="1"/>
          </p:cNvSpPr>
          <p:nvPr>
            <p:ph type="dt" sz="half" idx="10"/>
            <p:custDataLst>
              <p:tags r:id="rId2"/>
            </p:custDataLst>
          </p:nvPr>
        </p:nvSpPr>
        <p:spPr/>
        <p:txBody>
          <a:bodyPr wrap="square">
            <a:normAutofit/>
          </a:bodyPr>
          <a:lstStyle/>
          <a:p>
            <a:fld id="{5592522B-0F24-4480-B9DD-A9474A6880D6}" type="datetimeFigureOut">
              <a:rPr lang="zh-CN" altLang="en-US" smtClean="0"/>
              <a:t>2024/10/24</a:t>
            </a:fld>
            <a:endParaRPr lang="zh-CN" altLang="en-US"/>
          </a:p>
        </p:txBody>
      </p:sp>
      <p:sp>
        <p:nvSpPr>
          <p:cNvPr id="5" name="页脚占位符 3"/>
          <p:cNvSpPr>
            <a:spLocks noGrp="1"/>
          </p:cNvSpPr>
          <p:nvPr>
            <p:ph type="ftr" sz="quarter" idx="11"/>
            <p:custDataLst>
              <p:tags r:id="rId3"/>
            </p:custDataLst>
          </p:nvPr>
        </p:nvSpPr>
        <p:spPr/>
        <p:txBody>
          <a:bodyPr/>
          <a:lstStyle/>
          <a:p>
            <a:endParaRPr lang="zh-CN" altLang="en-US"/>
          </a:p>
        </p:txBody>
      </p:sp>
      <p:sp>
        <p:nvSpPr>
          <p:cNvPr id="6" name="灯片编号占位符 4"/>
          <p:cNvSpPr>
            <a:spLocks noGrp="1"/>
          </p:cNvSpPr>
          <p:nvPr>
            <p:ph type="sldNum" sz="quarter" idx="12"/>
            <p:custDataLst>
              <p:tags r:id="rId4"/>
            </p:custDataLst>
          </p:nvPr>
        </p:nvSpPr>
        <p:spPr/>
        <p:txBody>
          <a:bodyPr wrap="square">
            <a:normAutofit/>
          </a:bodyPr>
          <a:lstStyle/>
          <a:p>
            <a:fld id="{BE5F26B5-172A-4DC2-B0B7-181CFC56B87C}" type="slidenum">
              <a:rPr lang="zh-CN" altLang="en-US" smtClean="0"/>
              <a:t>‹#›</a:t>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标题和副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839788" y="360000"/>
            <a:ext cx="10515600" cy="864000"/>
          </a:xfrm>
        </p:spPr>
        <p:txBody>
          <a:bodyPr wrap="square">
            <a:normAutofit/>
          </a:bodyPr>
          <a:lstStyle/>
          <a:p>
            <a:r>
              <a:rPr lang="zh-CN" altLang="en-US" dirty="0"/>
              <a:t>单击此处编辑母版标题样式</a:t>
            </a:r>
          </a:p>
        </p:txBody>
      </p:sp>
      <p:sp>
        <p:nvSpPr>
          <p:cNvPr id="3" name="文本占位符 2"/>
          <p:cNvSpPr>
            <a:spLocks noGrp="1"/>
          </p:cNvSpPr>
          <p:nvPr>
            <p:ph type="body" idx="1" hasCustomPrompt="1"/>
            <p:custDataLst>
              <p:tags r:id="rId2"/>
            </p:custDataLst>
          </p:nvPr>
        </p:nvSpPr>
        <p:spPr>
          <a:xfrm>
            <a:off x="695960" y="1301750"/>
            <a:ext cx="10799088" cy="405553"/>
          </a:xfrm>
        </p:spPr>
        <p:txBody>
          <a:bodyPr wrap="square" anchor="t">
            <a:norm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zh-CN" altLang="en-US" dirty="0"/>
              <a:t>单击此处编辑副标题</a:t>
            </a:r>
          </a:p>
        </p:txBody>
      </p:sp>
      <p:sp>
        <p:nvSpPr>
          <p:cNvPr id="7" name="日期占位符 3"/>
          <p:cNvSpPr>
            <a:spLocks noGrp="1"/>
          </p:cNvSpPr>
          <p:nvPr>
            <p:ph type="dt" sz="half" idx="10"/>
            <p:custDataLst>
              <p:tags r:id="rId3"/>
            </p:custDataLst>
          </p:nvPr>
        </p:nvSpPr>
        <p:spPr/>
        <p:txBody>
          <a:bodyPr wrap="square">
            <a:normAutofit/>
          </a:bodyPr>
          <a:lstStyle/>
          <a:p>
            <a:fld id="{5592522B-0F24-4480-B9DD-A9474A6880D6}" type="datetimeFigureOut">
              <a:rPr lang="zh-CN" altLang="en-US" smtClean="0"/>
              <a:t>2024/10/24</a:t>
            </a:fld>
            <a:endParaRPr lang="zh-CN" altLang="en-US"/>
          </a:p>
        </p:txBody>
      </p:sp>
      <p:sp>
        <p:nvSpPr>
          <p:cNvPr id="8" name="页脚占位符 4"/>
          <p:cNvSpPr>
            <a:spLocks noGrp="1"/>
          </p:cNvSpPr>
          <p:nvPr>
            <p:ph type="ftr" sz="quarter" idx="11"/>
            <p:custDataLst>
              <p:tags r:id="rId4"/>
            </p:custDataLst>
          </p:nvPr>
        </p:nvSpPr>
        <p:spPr/>
        <p:txBody>
          <a:bodyPr/>
          <a:lstStyle/>
          <a:p>
            <a:endParaRPr lang="zh-CN" altLang="en-US"/>
          </a:p>
        </p:txBody>
      </p:sp>
      <p:sp>
        <p:nvSpPr>
          <p:cNvPr id="9" name="灯片编号占位符 5"/>
          <p:cNvSpPr>
            <a:spLocks noGrp="1"/>
          </p:cNvSpPr>
          <p:nvPr>
            <p:ph type="sldNum" sz="quarter" idx="12"/>
            <p:custDataLst>
              <p:tags r:id="rId5"/>
            </p:custDataLst>
          </p:nvPr>
        </p:nvSpPr>
        <p:spPr/>
        <p:txBody>
          <a:bodyPr wrap="square">
            <a:normAutofit/>
          </a:bodyPr>
          <a:lstStyle/>
          <a:p>
            <a:fld id="{BE5F26B5-172A-4DC2-B0B7-181CFC56B87C}" type="slidenum">
              <a:rPr lang="zh-CN" altLang="en-US" smtClean="0"/>
              <a:t>‹#›</a:t>
            </a:fld>
            <a:endParaRPr lang="zh-CN"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末尾幻灯片">
    <p:spTree>
      <p:nvGrpSpPr>
        <p:cNvPr id="1" name=""/>
        <p:cNvGrpSpPr/>
        <p:nvPr/>
      </p:nvGrpSpPr>
      <p:grpSpPr>
        <a:xfrm>
          <a:off x="0" y="0"/>
          <a:ext cx="0" cy="0"/>
          <a:chOff x="0" y="0"/>
          <a:chExt cx="0" cy="0"/>
        </a:xfrm>
      </p:grpSpPr>
      <p:sp>
        <p:nvSpPr>
          <p:cNvPr id="7" name="矩形 6"/>
          <p:cNvSpPr/>
          <p:nvPr userDrawn="1">
            <p:custDataLst>
              <p:tags r:id="rId1"/>
            </p:custDataLst>
          </p:nvPr>
        </p:nvSpPr>
        <p:spPr>
          <a:xfrm>
            <a:off x="0" y="0"/>
            <a:ext cx="12192000" cy="6858000"/>
          </a:xfrm>
          <a:prstGeom prst="rect">
            <a:avLst/>
          </a:prstGeom>
          <a:gradFill flip="none" rotWithShape="1">
            <a:gsLst>
              <a:gs pos="0">
                <a:schemeClr val="bg1">
                  <a:alpha val="0"/>
                </a:schemeClr>
              </a:gs>
              <a:gs pos="85000">
                <a:schemeClr val="accent1">
                  <a:alpha val="20000"/>
                </a:schemeClr>
              </a:gs>
            </a:gsLst>
            <a:lin ang="27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sp>
        <p:nvSpPr>
          <p:cNvPr id="8" name="矩形 7"/>
          <p:cNvSpPr/>
          <p:nvPr userDrawn="1">
            <p:custDataLst>
              <p:tags r:id="rId2"/>
            </p:custDataLst>
          </p:nvPr>
        </p:nvSpPr>
        <p:spPr>
          <a:xfrm>
            <a:off x="9833720" y="0"/>
            <a:ext cx="2358279" cy="6858000"/>
          </a:xfrm>
          <a:prstGeom prst="rect">
            <a:avLst/>
          </a:prstGeom>
          <a:gradFill flip="none" rotWithShape="1">
            <a:gsLst>
              <a:gs pos="12000">
                <a:schemeClr val="accent1"/>
              </a:gs>
              <a:gs pos="100000">
                <a:schemeClr val="accent1">
                  <a:lumMod val="60000"/>
                  <a:lumOff val="40000"/>
                </a:schemeClr>
              </a:gs>
            </a:gsLst>
            <a:lin ang="27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形状 8"/>
          <p:cNvSpPr/>
          <p:nvPr userDrawn="1">
            <p:custDataLst>
              <p:tags r:id="rId3"/>
            </p:custDataLst>
          </p:nvPr>
        </p:nvSpPr>
        <p:spPr>
          <a:xfrm>
            <a:off x="7340498" y="2043292"/>
            <a:ext cx="3917951" cy="3141788"/>
          </a:xfrm>
          <a:custGeom>
            <a:avLst/>
            <a:gdLst>
              <a:gd name="connsiteX0" fmla="*/ 1958975 w 3917950"/>
              <a:gd name="connsiteY0" fmla="*/ 0 h 3141787"/>
              <a:gd name="connsiteX1" fmla="*/ 3917950 w 3917950"/>
              <a:gd name="connsiteY1" fmla="*/ 1958975 h 3141787"/>
              <a:gd name="connsiteX2" fmla="*/ 3583388 w 3917950"/>
              <a:gd name="connsiteY2" fmla="*/ 3054257 h 3141787"/>
              <a:gd name="connsiteX3" fmla="*/ 3517934 w 3917950"/>
              <a:gd name="connsiteY3" fmla="*/ 3141787 h 3141787"/>
              <a:gd name="connsiteX4" fmla="*/ 400017 w 3917950"/>
              <a:gd name="connsiteY4" fmla="*/ 3141787 h 3141787"/>
              <a:gd name="connsiteX5" fmla="*/ 334563 w 3917950"/>
              <a:gd name="connsiteY5" fmla="*/ 3054257 h 3141787"/>
              <a:gd name="connsiteX6" fmla="*/ 0 w 3917950"/>
              <a:gd name="connsiteY6" fmla="*/ 1958975 h 3141787"/>
              <a:gd name="connsiteX7" fmla="*/ 1958975 w 3917950"/>
              <a:gd name="connsiteY7" fmla="*/ 0 h 314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17950" h="3141787">
                <a:moveTo>
                  <a:pt x="1958975" y="0"/>
                </a:moveTo>
                <a:cubicBezTo>
                  <a:pt x="3040887" y="0"/>
                  <a:pt x="3917950" y="877063"/>
                  <a:pt x="3917950" y="1958975"/>
                </a:cubicBezTo>
                <a:cubicBezTo>
                  <a:pt x="3917950" y="2364692"/>
                  <a:pt x="3794613" y="2741602"/>
                  <a:pt x="3583388" y="3054257"/>
                </a:cubicBezTo>
                <a:lnTo>
                  <a:pt x="3517934" y="3141787"/>
                </a:lnTo>
                <a:lnTo>
                  <a:pt x="400017" y="3141787"/>
                </a:lnTo>
                <a:lnTo>
                  <a:pt x="334563" y="3054257"/>
                </a:lnTo>
                <a:cubicBezTo>
                  <a:pt x="123337" y="2741602"/>
                  <a:pt x="0" y="2364692"/>
                  <a:pt x="0" y="1958975"/>
                </a:cubicBezTo>
                <a:cubicBezTo>
                  <a:pt x="0" y="877063"/>
                  <a:pt x="877063" y="0"/>
                  <a:pt x="1958975" y="0"/>
                </a:cubicBezTo>
                <a:close/>
              </a:path>
            </a:pathLst>
          </a:custGeom>
          <a:solidFill>
            <a:schemeClr val="accent3"/>
          </a:solidFill>
          <a:ln w="63500">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sp>
        <p:nvSpPr>
          <p:cNvPr id="23" name="矩形: 圆角 22"/>
          <p:cNvSpPr/>
          <p:nvPr userDrawn="1">
            <p:custDataLst>
              <p:tags r:id="rId4"/>
            </p:custDataLst>
          </p:nvPr>
        </p:nvSpPr>
        <p:spPr>
          <a:xfrm>
            <a:off x="695960" y="4848492"/>
            <a:ext cx="10800715" cy="900000"/>
          </a:xfrm>
          <a:prstGeom prst="roundRect">
            <a:avLst>
              <a:gd name="adj" fmla="val 50000"/>
            </a:avLst>
          </a:prstGeom>
          <a:gradFill>
            <a:gsLst>
              <a:gs pos="0">
                <a:schemeClr val="bg2">
                  <a:lumMod val="10000"/>
                  <a:lumOff val="90000"/>
                </a:schemeClr>
              </a:gs>
              <a:gs pos="85000">
                <a:schemeClr val="bg2">
                  <a:lumMod val="10000"/>
                  <a:lumOff val="90000"/>
                </a:schemeClr>
              </a:gs>
            </a:gsLst>
            <a:lin ang="2700000" scaled="0"/>
          </a:gradFill>
          <a:ln>
            <a:noFill/>
          </a:ln>
          <a:effectLst>
            <a:outerShdw blurRad="254000" dist="190500" dir="2700000" algn="tl" rotWithShape="0">
              <a:schemeClr val="accent1">
                <a:alpha val="10000"/>
              </a:schemeClr>
            </a:outerShdw>
          </a:effectLst>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ym typeface="+mn-ea"/>
            </a:endParaRPr>
          </a:p>
        </p:txBody>
      </p:sp>
      <p:cxnSp>
        <p:nvCxnSpPr>
          <p:cNvPr id="25" name="直接连接符 24"/>
          <p:cNvCxnSpPr/>
          <p:nvPr userDrawn="1">
            <p:custDataLst>
              <p:tags r:id="rId5"/>
            </p:custDataLst>
          </p:nvPr>
        </p:nvCxnSpPr>
        <p:spPr>
          <a:xfrm>
            <a:off x="4850297" y="5298492"/>
            <a:ext cx="5992674" cy="0"/>
          </a:xfrm>
          <a:prstGeom prst="line">
            <a:avLst/>
          </a:prstGeom>
          <a:ln>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2" name="椭圆 11"/>
          <p:cNvSpPr/>
          <p:nvPr userDrawn="1">
            <p:custDataLst>
              <p:tags r:id="rId6"/>
            </p:custDataLst>
          </p:nvPr>
        </p:nvSpPr>
        <p:spPr>
          <a:xfrm>
            <a:off x="7100535" y="1803327"/>
            <a:ext cx="239963" cy="239963"/>
          </a:xfrm>
          <a:prstGeom prst="ellipse">
            <a:avLst/>
          </a:prstGeom>
          <a:solidFill>
            <a:schemeClr val="accent3"/>
          </a:soli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custDataLst>
              <p:tags r:id="rId7"/>
            </p:custDataLst>
          </p:nvPr>
        </p:nvSpPr>
        <p:spPr>
          <a:xfrm>
            <a:off x="11336636" y="2513233"/>
            <a:ext cx="361750" cy="361750"/>
          </a:xfrm>
          <a:prstGeom prst="ellipse">
            <a:avLst/>
          </a:prstGeom>
          <a:solidFill>
            <a:schemeClr val="accent3"/>
          </a:solidFill>
          <a:ln>
            <a:no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形状 15"/>
          <p:cNvSpPr/>
          <p:nvPr userDrawn="1">
            <p:custDataLst>
              <p:tags r:id="rId8"/>
            </p:custDataLst>
          </p:nvPr>
        </p:nvSpPr>
        <p:spPr>
          <a:xfrm>
            <a:off x="0" y="5832848"/>
            <a:ext cx="1066432" cy="1025152"/>
          </a:xfrm>
          <a:custGeom>
            <a:avLst/>
            <a:gdLst>
              <a:gd name="connsiteX0" fmla="*/ 0 w 1066432"/>
              <a:gd name="connsiteY0" fmla="*/ 0 h 1025152"/>
              <a:gd name="connsiteX1" fmla="*/ 1063110 w 1066432"/>
              <a:gd name="connsiteY1" fmla="*/ 959366 h 1025152"/>
              <a:gd name="connsiteX2" fmla="*/ 1066432 w 1066432"/>
              <a:gd name="connsiteY2" fmla="*/ 1025152 h 1025152"/>
              <a:gd name="connsiteX3" fmla="*/ 529932 w 1066432"/>
              <a:gd name="connsiteY3" fmla="*/ 1025152 h 1025152"/>
              <a:gd name="connsiteX4" fmla="*/ 523460 w 1066432"/>
              <a:gd name="connsiteY4" fmla="*/ 960944 h 1025152"/>
              <a:gd name="connsiteX5" fmla="*/ 1 w 1066432"/>
              <a:gd name="connsiteY5" fmla="*/ 534313 h 1025152"/>
              <a:gd name="connsiteX6" fmla="*/ 0 w 1066432"/>
              <a:gd name="connsiteY6" fmla="*/ 534313 h 1025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6432" h="1025152">
                <a:moveTo>
                  <a:pt x="0" y="0"/>
                </a:moveTo>
                <a:cubicBezTo>
                  <a:pt x="553299" y="0"/>
                  <a:pt x="1008385" y="420505"/>
                  <a:pt x="1063110" y="959366"/>
                </a:cubicBezTo>
                <a:lnTo>
                  <a:pt x="1066432" y="1025152"/>
                </a:lnTo>
                <a:lnTo>
                  <a:pt x="529932" y="1025152"/>
                </a:lnTo>
                <a:lnTo>
                  <a:pt x="523460" y="960944"/>
                </a:lnTo>
                <a:cubicBezTo>
                  <a:pt x="473637" y="717467"/>
                  <a:pt x="258207" y="534313"/>
                  <a:pt x="1" y="534313"/>
                </a:cubicBezTo>
                <a:lnTo>
                  <a:pt x="0" y="534313"/>
                </a:lnTo>
                <a:close/>
              </a:path>
            </a:pathLst>
          </a:custGeom>
          <a:solidFill>
            <a:schemeClr val="accent1">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olidFill>
                <a:schemeClr val="tx1"/>
              </a:solidFill>
              <a:sym typeface="+mn-ea"/>
            </a:endParaRPr>
          </a:p>
        </p:txBody>
      </p:sp>
      <p:pic>
        <p:nvPicPr>
          <p:cNvPr id="21" name="图片 20"/>
          <p:cNvPicPr>
            <a:picLocks noChangeAspect="1"/>
          </p:cNvPicPr>
          <p:nvPr userDrawn="1">
            <p:custDataLst>
              <p:tags r:id="rId9"/>
            </p:custDataLst>
          </p:nvPr>
        </p:nvPicPr>
        <p:blipFill>
          <a:blip r:embed="rId20"/>
          <a:srcRect/>
          <a:stretch>
            <a:fillRect/>
          </a:stretch>
        </p:blipFill>
        <p:spPr>
          <a:xfrm>
            <a:off x="6684339" y="1446559"/>
            <a:ext cx="4804533" cy="3832472"/>
          </a:xfrm>
          <a:prstGeom prst="rect">
            <a:avLst/>
          </a:prstGeom>
        </p:spPr>
      </p:pic>
      <p:sp>
        <p:nvSpPr>
          <p:cNvPr id="2" name="标题 1"/>
          <p:cNvSpPr>
            <a:spLocks noGrp="1"/>
          </p:cNvSpPr>
          <p:nvPr>
            <p:ph type="ctrTitle"/>
            <p:custDataLst>
              <p:tags r:id="rId10"/>
            </p:custDataLst>
          </p:nvPr>
        </p:nvSpPr>
        <p:spPr>
          <a:xfrm>
            <a:off x="838200" y="1289508"/>
            <a:ext cx="5352526" cy="2166492"/>
          </a:xfrm>
        </p:spPr>
        <p:txBody>
          <a:bodyPr wrap="square" anchor="b">
            <a:normAutofit/>
          </a:bodyPr>
          <a:lstStyle>
            <a:lvl1pPr algn="l">
              <a:lnSpc>
                <a:spcPct val="100000"/>
              </a:lnSpc>
              <a:defRPr sz="5400">
                <a:solidFill>
                  <a:schemeClr val="tx2"/>
                </a:solidFill>
              </a:defRPr>
            </a:lvl1pPr>
          </a:lstStyle>
          <a:p>
            <a:r>
              <a:rPr lang="zh-CN" altLang="en-US" dirty="0"/>
              <a:t>单击此处编辑母版标题样式</a:t>
            </a:r>
          </a:p>
        </p:txBody>
      </p:sp>
      <p:sp>
        <p:nvSpPr>
          <p:cNvPr id="3" name="副标题 2"/>
          <p:cNvSpPr>
            <a:spLocks noGrp="1"/>
          </p:cNvSpPr>
          <p:nvPr>
            <p:ph type="subTitle" idx="1" hasCustomPrompt="1"/>
            <p:custDataLst>
              <p:tags r:id="rId11"/>
            </p:custDataLst>
          </p:nvPr>
        </p:nvSpPr>
        <p:spPr>
          <a:xfrm>
            <a:off x="838200" y="3560762"/>
            <a:ext cx="5352526" cy="972000"/>
          </a:xfrm>
        </p:spPr>
        <p:txBody>
          <a:bodyPr wrap="square">
            <a:normAutofit/>
          </a:bodyPr>
          <a:lstStyle>
            <a:lvl1pPr marL="0" indent="0" algn="l">
              <a:lnSpc>
                <a:spcPct val="100000"/>
              </a:lnSpc>
              <a:buNone/>
              <a:defRPr sz="4000" b="1" cap="all"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4" name="日期占位符 3"/>
          <p:cNvSpPr>
            <a:spLocks noGrp="1"/>
          </p:cNvSpPr>
          <p:nvPr>
            <p:ph type="dt" sz="half" idx="10"/>
            <p:custDataLst>
              <p:tags r:id="rId12"/>
            </p:custDataLst>
          </p:nvPr>
        </p:nvSpPr>
        <p:spPr/>
        <p:txBody>
          <a:bodyPr wrap="square">
            <a:normAutofit/>
          </a:bodyPr>
          <a:lstStyle/>
          <a:p>
            <a:fld id="{5592522B-0F24-4480-B9DD-A9474A6880D6}" type="datetimeFigureOut">
              <a:rPr lang="zh-CN" altLang="en-US" smtClean="0"/>
              <a:t>2024/10/24</a:t>
            </a:fld>
            <a:endParaRPr lang="zh-CN" altLang="en-US"/>
          </a:p>
        </p:txBody>
      </p:sp>
      <p:sp>
        <p:nvSpPr>
          <p:cNvPr id="5" name="页脚占位符 4"/>
          <p:cNvSpPr>
            <a:spLocks noGrp="1"/>
          </p:cNvSpPr>
          <p:nvPr>
            <p:ph type="ftr" sz="quarter" idx="11"/>
            <p:custDataLst>
              <p:tags r:id="rId13"/>
            </p:custDataLst>
          </p:nvPr>
        </p:nvSpPr>
        <p:spPr/>
        <p:txBody>
          <a:bodyPr/>
          <a:lstStyle/>
          <a:p>
            <a:endParaRPr lang="zh-CN" altLang="en-US"/>
          </a:p>
        </p:txBody>
      </p:sp>
      <p:sp>
        <p:nvSpPr>
          <p:cNvPr id="6" name="灯片编号占位符 5"/>
          <p:cNvSpPr>
            <a:spLocks noGrp="1"/>
          </p:cNvSpPr>
          <p:nvPr>
            <p:ph type="sldNum" sz="quarter" idx="12"/>
            <p:custDataLst>
              <p:tags r:id="rId14"/>
            </p:custDataLst>
          </p:nvPr>
        </p:nvSpPr>
        <p:spPr>
          <a:xfrm>
            <a:off x="8610600" y="6356350"/>
            <a:ext cx="2743200" cy="365125"/>
          </a:xfrm>
        </p:spPr>
        <p:txBody>
          <a:bodyPr wrap="square">
            <a:normAutofit/>
          </a:bodyPr>
          <a:lstStyle/>
          <a:p>
            <a:fld id="{BE5F26B5-172A-4DC2-B0B7-181CFC56B87C}" type="slidenum">
              <a:rPr lang="zh-CN" altLang="en-US" smtClean="0"/>
              <a:t>‹#›</a:t>
            </a:fld>
            <a:endParaRPr lang="zh-CN" altLang="en-US"/>
          </a:p>
        </p:txBody>
      </p:sp>
      <p:sp>
        <p:nvSpPr>
          <p:cNvPr id="10" name="公司名占位符 6"/>
          <p:cNvSpPr>
            <a:spLocks noGrp="1"/>
          </p:cNvSpPr>
          <p:nvPr>
            <p:ph type="body" sz="quarter" idx="13" hasCustomPrompt="1"/>
            <p:custDataLst>
              <p:tags r:id="rId15"/>
            </p:custDataLst>
          </p:nvPr>
        </p:nvSpPr>
        <p:spPr>
          <a:xfrm>
            <a:off x="1095442" y="587375"/>
            <a:ext cx="2880000" cy="504000"/>
          </a:xfrm>
        </p:spPr>
        <p:txBody>
          <a:bodyPr wrap="square" anchor="ctr">
            <a:normAutofit/>
          </a:bodyPr>
          <a:lstStyle>
            <a:lvl1pPr marL="0" indent="0">
              <a:lnSpc>
                <a:spcPct val="100000"/>
              </a:lnSpc>
              <a:buNone/>
              <a:defRPr sz="1800">
                <a:solidFill>
                  <a:schemeClr val="tx1">
                    <a:lumMod val="60000"/>
                    <a:lumOff val="40000"/>
                  </a:schemeClr>
                </a:solidFill>
              </a:defRPr>
            </a:lvl1pPr>
          </a:lstStyle>
          <a:p>
            <a:pPr lvl="0"/>
            <a:r>
              <a:rPr lang="zh-CN" altLang="en-US" dirty="0"/>
              <a:t>公司名</a:t>
            </a:r>
          </a:p>
        </p:txBody>
      </p:sp>
      <p:sp>
        <p:nvSpPr>
          <p:cNvPr id="24" name="署名占位符 10"/>
          <p:cNvSpPr>
            <a:spLocks noGrp="1"/>
          </p:cNvSpPr>
          <p:nvPr>
            <p:ph type="body" sz="quarter" idx="17" hasCustomPrompt="1"/>
            <p:custDataLst>
              <p:tags r:id="rId16"/>
            </p:custDataLst>
          </p:nvPr>
        </p:nvSpPr>
        <p:spPr>
          <a:xfrm>
            <a:off x="874713" y="5028492"/>
            <a:ext cx="2880000" cy="540000"/>
          </a:xfrm>
          <a:prstGeom prst="roundRect">
            <a:avLst>
              <a:gd name="adj" fmla="val 50000"/>
            </a:avLst>
          </a:prstGeom>
          <a:solidFill>
            <a:schemeClr val="accent1"/>
          </a:solidFill>
        </p:spPr>
        <p:txBody>
          <a:bodyPr wrap="square" anchor="ctr">
            <a:normAutofit/>
          </a:bodyPr>
          <a:lstStyle>
            <a:lvl1pPr marL="0" indent="0" algn="ctr">
              <a:lnSpc>
                <a:spcPct val="100000"/>
              </a:lnSpc>
              <a:buNone/>
              <a:defRPr sz="1400" b="1">
                <a:solidFill>
                  <a:srgbClr val="FFFFFF"/>
                </a:solidFill>
              </a:defRPr>
            </a:lvl1pPr>
          </a:lstStyle>
          <a:p>
            <a:pPr lvl="0"/>
            <a:r>
              <a:rPr lang="zh-CN" altLang="en-US" dirty="0"/>
              <a:t>署名</a:t>
            </a:r>
          </a:p>
        </p:txBody>
      </p:sp>
      <p:sp>
        <p:nvSpPr>
          <p:cNvPr id="22" name="任意多边形: 形状 21"/>
          <p:cNvSpPr/>
          <p:nvPr userDrawn="1">
            <p:custDataLst>
              <p:tags r:id="rId17"/>
            </p:custDataLst>
          </p:nvPr>
        </p:nvSpPr>
        <p:spPr>
          <a:xfrm>
            <a:off x="884338" y="745518"/>
            <a:ext cx="45719" cy="189986"/>
          </a:xfrm>
          <a:custGeom>
            <a:avLst/>
            <a:gdLst>
              <a:gd name="connsiteX0" fmla="*/ 22860 w 45720"/>
              <a:gd name="connsiteY0" fmla="*/ 144270 h 189990"/>
              <a:gd name="connsiteX1" fmla="*/ 45720 w 45720"/>
              <a:gd name="connsiteY1" fmla="*/ 167130 h 189990"/>
              <a:gd name="connsiteX2" fmla="*/ 22860 w 45720"/>
              <a:gd name="connsiteY2" fmla="*/ 189990 h 189990"/>
              <a:gd name="connsiteX3" fmla="*/ 0 w 45720"/>
              <a:gd name="connsiteY3" fmla="*/ 167130 h 189990"/>
              <a:gd name="connsiteX4" fmla="*/ 22860 w 45720"/>
              <a:gd name="connsiteY4" fmla="*/ 144270 h 189990"/>
              <a:gd name="connsiteX5" fmla="*/ 22860 w 45720"/>
              <a:gd name="connsiteY5" fmla="*/ 72135 h 189990"/>
              <a:gd name="connsiteX6" fmla="*/ 45720 w 45720"/>
              <a:gd name="connsiteY6" fmla="*/ 94995 h 189990"/>
              <a:gd name="connsiteX7" fmla="*/ 22860 w 45720"/>
              <a:gd name="connsiteY7" fmla="*/ 117855 h 189990"/>
              <a:gd name="connsiteX8" fmla="*/ 0 w 45720"/>
              <a:gd name="connsiteY8" fmla="*/ 94995 h 189990"/>
              <a:gd name="connsiteX9" fmla="*/ 22860 w 45720"/>
              <a:gd name="connsiteY9" fmla="*/ 72135 h 189990"/>
              <a:gd name="connsiteX10" fmla="*/ 22860 w 45720"/>
              <a:gd name="connsiteY10" fmla="*/ 0 h 189990"/>
              <a:gd name="connsiteX11" fmla="*/ 45720 w 45720"/>
              <a:gd name="connsiteY11" fmla="*/ 22860 h 189990"/>
              <a:gd name="connsiteX12" fmla="*/ 22860 w 45720"/>
              <a:gd name="connsiteY12" fmla="*/ 45720 h 189990"/>
              <a:gd name="connsiteX13" fmla="*/ 0 w 45720"/>
              <a:gd name="connsiteY13" fmla="*/ 22860 h 189990"/>
              <a:gd name="connsiteX14" fmla="*/ 22860 w 45720"/>
              <a:gd name="connsiteY14" fmla="*/ 0 h 1899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5720" h="189990">
                <a:moveTo>
                  <a:pt x="22860" y="144270"/>
                </a:moveTo>
                <a:cubicBezTo>
                  <a:pt x="35485" y="144270"/>
                  <a:pt x="45720" y="154505"/>
                  <a:pt x="45720" y="167130"/>
                </a:cubicBezTo>
                <a:cubicBezTo>
                  <a:pt x="45720" y="179755"/>
                  <a:pt x="35485" y="189990"/>
                  <a:pt x="22860" y="189990"/>
                </a:cubicBezTo>
                <a:cubicBezTo>
                  <a:pt x="10235" y="189990"/>
                  <a:pt x="0" y="179755"/>
                  <a:pt x="0" y="167130"/>
                </a:cubicBezTo>
                <a:cubicBezTo>
                  <a:pt x="0" y="154505"/>
                  <a:pt x="10235" y="144270"/>
                  <a:pt x="22860" y="144270"/>
                </a:cubicBezTo>
                <a:close/>
                <a:moveTo>
                  <a:pt x="22860" y="72135"/>
                </a:moveTo>
                <a:cubicBezTo>
                  <a:pt x="35485" y="72135"/>
                  <a:pt x="45720" y="82370"/>
                  <a:pt x="45720" y="94995"/>
                </a:cubicBezTo>
                <a:cubicBezTo>
                  <a:pt x="45720" y="107620"/>
                  <a:pt x="35485" y="117855"/>
                  <a:pt x="22860" y="117855"/>
                </a:cubicBezTo>
                <a:cubicBezTo>
                  <a:pt x="10235" y="117855"/>
                  <a:pt x="0" y="107620"/>
                  <a:pt x="0" y="94995"/>
                </a:cubicBezTo>
                <a:cubicBezTo>
                  <a:pt x="0" y="82370"/>
                  <a:pt x="10235" y="72135"/>
                  <a:pt x="22860" y="72135"/>
                </a:cubicBezTo>
                <a:close/>
                <a:moveTo>
                  <a:pt x="22860" y="0"/>
                </a:moveTo>
                <a:cubicBezTo>
                  <a:pt x="35485" y="0"/>
                  <a:pt x="45720" y="10235"/>
                  <a:pt x="45720" y="22860"/>
                </a:cubicBezTo>
                <a:cubicBezTo>
                  <a:pt x="45720" y="35485"/>
                  <a:pt x="35485" y="45720"/>
                  <a:pt x="22860" y="45720"/>
                </a:cubicBezTo>
                <a:cubicBezTo>
                  <a:pt x="10235" y="45720"/>
                  <a:pt x="0" y="35485"/>
                  <a:pt x="0" y="22860"/>
                </a:cubicBezTo>
                <a:cubicBezTo>
                  <a:pt x="0" y="10235"/>
                  <a:pt x="10235" y="0"/>
                  <a:pt x="22860" y="0"/>
                </a:cubicBezTo>
                <a:close/>
              </a:path>
            </a:pathLst>
          </a:custGeom>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pic>
        <p:nvPicPr>
          <p:cNvPr id="14" name="图形 13"/>
          <p:cNvPicPr>
            <a:picLocks noChangeAspect="1"/>
          </p:cNvPicPr>
          <p:nvPr userDrawn="1">
            <p:custDataLst>
              <p:tags r:id="rId18"/>
            </p:custDataLst>
          </p:nvPr>
        </p:nvPicPr>
        <p:blipFill>
          <a:blip r:embed="rId21" cstate="print">
            <a:extLst>
              <a:ext uri="{96DAC541-7B7A-43D3-8B79-37D633B846F1}">
                <asvg:svgBlip xmlns:asvg="http://schemas.microsoft.com/office/drawing/2016/SVG/main" r:embed="rId22"/>
              </a:ext>
            </a:extLst>
          </a:blip>
          <a:srcRect t="5954" r="49628"/>
          <a:stretch>
            <a:fillRect/>
          </a:stretch>
        </p:blipFill>
        <p:spPr>
          <a:xfrm>
            <a:off x="10477500" y="1"/>
            <a:ext cx="1714500" cy="1575118"/>
          </a:xfrm>
          <a:custGeom>
            <a:avLst/>
            <a:gdLst>
              <a:gd name="connsiteX0" fmla="*/ 0 w 1772665"/>
              <a:gd name="connsiteY0" fmla="*/ 0 h 1628554"/>
              <a:gd name="connsiteX1" fmla="*/ 1772665 w 1772665"/>
              <a:gd name="connsiteY1" fmla="*/ 0 h 1628554"/>
              <a:gd name="connsiteX2" fmla="*/ 1772665 w 1772665"/>
              <a:gd name="connsiteY2" fmla="*/ 1628554 h 1628554"/>
              <a:gd name="connsiteX3" fmla="*/ 0 w 1772665"/>
              <a:gd name="connsiteY3" fmla="*/ 1628554 h 1628554"/>
            </a:gdLst>
            <a:ahLst/>
            <a:cxnLst>
              <a:cxn ang="0">
                <a:pos x="connsiteX0" y="connsiteY0"/>
              </a:cxn>
              <a:cxn ang="0">
                <a:pos x="connsiteX1" y="connsiteY1"/>
              </a:cxn>
              <a:cxn ang="0">
                <a:pos x="connsiteX2" y="connsiteY2"/>
              </a:cxn>
              <a:cxn ang="0">
                <a:pos x="connsiteX3" y="connsiteY3"/>
              </a:cxn>
            </a:cxnLst>
            <a:rect l="l" t="t" r="r" b="b"/>
            <a:pathLst>
              <a:path w="1772665" h="1628554">
                <a:moveTo>
                  <a:pt x="0" y="0"/>
                </a:moveTo>
                <a:lnTo>
                  <a:pt x="1772665" y="0"/>
                </a:lnTo>
                <a:lnTo>
                  <a:pt x="1772665" y="1628554"/>
                </a:lnTo>
                <a:lnTo>
                  <a:pt x="0" y="1628554"/>
                </a:lnTo>
                <a:close/>
              </a:path>
            </a:pathLst>
          </a:cu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3999A446-55AD-4CF4-A084-2A84FD35D1DD}" type="datetimeFigureOut">
              <a:rPr lang="zh-CN" altLang="en-US" smtClean="0"/>
              <a:t>2024/10/24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4861222-C9DE-4D80-A3CE-BCDF627DBBAE}"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677334" y="2160589"/>
            <a:ext cx="4184035" cy="3880772"/>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hasCustomPrompt="1"/>
          </p:nvPr>
        </p:nvSpPr>
        <p:spPr>
          <a:xfrm>
            <a:off x="5089970" y="2160589"/>
            <a:ext cx="4184034" cy="3880773"/>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3999A446-55AD-4CF4-A084-2A84FD35D1DD}" type="datetimeFigureOut">
              <a:rPr lang="zh-CN" altLang="en-US" smtClean="0"/>
              <a:t>2024/10/24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4861222-C9DE-4D80-A3CE-BCDF627DBBAE}"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hasCustomPrompt="1"/>
          </p:nvPr>
        </p:nvSpPr>
        <p:spPr>
          <a:xfrm>
            <a:off x="675745" y="2737245"/>
            <a:ext cx="4185623" cy="3304117"/>
          </a:xfrm>
        </p:spPr>
        <p:txBody>
          <a:bodyPr>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hasCustomPrompt="1"/>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hasCustomPrompt="1"/>
          </p:nvPr>
        </p:nvSpPr>
        <p:spPr>
          <a:xfrm>
            <a:off x="5088384" y="2737245"/>
            <a:ext cx="4185617" cy="3304117"/>
          </a:xfrm>
        </p:spPr>
        <p:txBody>
          <a:bodyPr>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3999A446-55AD-4CF4-A084-2A84FD35D1DD}" type="datetimeFigureOut">
              <a:rPr lang="zh-CN" altLang="en-US" smtClean="0"/>
              <a:t>2024/10/24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C4861222-C9DE-4D80-A3CE-BCDF627DBBAE}"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3999A446-55AD-4CF4-A084-2A84FD35D1DD}" type="datetimeFigureOut">
              <a:rPr lang="zh-CN" altLang="en-US" smtClean="0"/>
              <a:t>2024/10/24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C4861222-C9DE-4D80-A3CE-BCDF627DBBAE}"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999A446-55AD-4CF4-A084-2A84FD35D1DD}" type="datetimeFigureOut">
              <a:rPr lang="zh-CN" altLang="en-US" smtClean="0"/>
              <a:t>2024/10/24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C4861222-C9DE-4D80-A3CE-BCDF627DBBAE}"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4760461" y="514924"/>
            <a:ext cx="4513541" cy="5526437"/>
          </a:xfrm>
        </p:spPr>
        <p:txBody>
          <a:bodyPr>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hasCustomPrompt="1"/>
          </p:nvPr>
        </p:nvSpPr>
        <p:spPr>
          <a:xfrm>
            <a:off x="677334" y="2777069"/>
            <a:ext cx="3854528" cy="2584449"/>
          </a:xfrm>
        </p:spPr>
        <p:txBody>
          <a:bodyPr>
            <a:normAutofit/>
          </a:bodyPr>
          <a:lstStyle>
            <a:lvl1pPr marL="0" indent="0">
              <a:buNone/>
              <a:defRPr sz="1400"/>
            </a:lvl1pPr>
            <a:lvl2pPr marL="457200" indent="0">
              <a:buNone/>
              <a:defRPr sz="1400"/>
            </a:lvl2pPr>
            <a:lvl3pPr marL="914400" indent="0">
              <a:buNone/>
              <a:defRPr sz="1200"/>
            </a:lvl3pPr>
            <a:lvl4pPr marL="1370965" indent="0">
              <a:buNone/>
              <a:defRPr sz="1000"/>
            </a:lvl4pPr>
            <a:lvl5pPr marL="1828165" indent="0">
              <a:buNone/>
              <a:defRPr sz="1000"/>
            </a:lvl5pPr>
            <a:lvl6pPr marL="2285365" indent="0">
              <a:buNone/>
              <a:defRPr sz="1000"/>
            </a:lvl6pPr>
            <a:lvl7pPr marL="2742565" indent="0">
              <a:buNone/>
              <a:defRPr sz="1000"/>
            </a:lvl7pPr>
            <a:lvl8pPr marL="3199130" indent="0">
              <a:buNone/>
              <a:defRPr sz="1000"/>
            </a:lvl8pPr>
            <a:lvl9pPr marL="365633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3999A446-55AD-4CF4-A084-2A84FD35D1DD}" type="datetimeFigureOut">
              <a:rPr lang="zh-CN" altLang="en-US" smtClean="0"/>
              <a:t>2024/10/24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4861222-C9DE-4D80-A3CE-BCDF627DBBAE}"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编辑母版文本样式</a:t>
            </a:r>
          </a:p>
        </p:txBody>
      </p:sp>
      <p:sp>
        <p:nvSpPr>
          <p:cNvPr id="5" name="Date Placeholder 4"/>
          <p:cNvSpPr>
            <a:spLocks noGrp="1"/>
          </p:cNvSpPr>
          <p:nvPr>
            <p:ph type="dt" sz="half" idx="10"/>
          </p:nvPr>
        </p:nvSpPr>
        <p:spPr/>
        <p:txBody>
          <a:bodyPr/>
          <a:lstStyle/>
          <a:p>
            <a:fld id="{3999A446-55AD-4CF4-A084-2A84FD35D1DD}" type="datetimeFigureOut">
              <a:rPr lang="zh-CN" altLang="en-US" smtClean="0"/>
              <a:t>2024/10/24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4861222-C9DE-4D80-A3CE-BCDF627DBBAE}"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tags" Target="../tags/tag2.xml"/><Relationship Id="rId18" Type="http://schemas.openxmlformats.org/officeDocument/2006/relationships/tags" Target="../tags/tag7.xml"/><Relationship Id="rId3" Type="http://schemas.openxmlformats.org/officeDocument/2006/relationships/slideLayout" Target="../slideLayouts/slideLayout20.xml"/><Relationship Id="rId21" Type="http://schemas.openxmlformats.org/officeDocument/2006/relationships/tags" Target="../tags/tag10.xml"/><Relationship Id="rId7" Type="http://schemas.openxmlformats.org/officeDocument/2006/relationships/slideLayout" Target="../slideLayouts/slideLayout24.xml"/><Relationship Id="rId12" Type="http://schemas.openxmlformats.org/officeDocument/2006/relationships/theme" Target="../theme/theme2.xml"/><Relationship Id="rId17" Type="http://schemas.openxmlformats.org/officeDocument/2006/relationships/tags" Target="../tags/tag6.xml"/><Relationship Id="rId2" Type="http://schemas.openxmlformats.org/officeDocument/2006/relationships/slideLayout" Target="../slideLayouts/slideLayout19.xml"/><Relationship Id="rId16" Type="http://schemas.openxmlformats.org/officeDocument/2006/relationships/tags" Target="../tags/tag5.xml"/><Relationship Id="rId20" Type="http://schemas.openxmlformats.org/officeDocument/2006/relationships/tags" Target="../tags/tag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tags" Target="../tags/tag4.xml"/><Relationship Id="rId23" Type="http://schemas.microsoft.com/office/2007/relationships/hdphoto" Target="../media/hdphoto1.wdp"/><Relationship Id="rId10" Type="http://schemas.openxmlformats.org/officeDocument/2006/relationships/slideLayout" Target="../slideLayouts/slideLayout27.xml"/><Relationship Id="rId19" Type="http://schemas.openxmlformats.org/officeDocument/2006/relationships/tags" Target="../tags/tag8.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tags" Target="../tags/tag3.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999A446-55AD-4CF4-A084-2A84FD35D1DD}" type="datetimeFigureOut">
              <a:rPr lang="zh-CN" altLang="en-US" smtClean="0"/>
              <a:t>2024/10/24</a:t>
            </a:fld>
            <a:endParaRPr lang="zh-CN" alt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C4861222-C9DE-4D80-A3CE-BCDF627DBBAE}"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panose="05040102010807070707"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panose="05040102010807070707"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panose="05040102010807070707"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矩形 9"/>
          <p:cNvSpPr/>
          <p:nvPr userDrawn="1">
            <p:custDataLst>
              <p:tags r:id="rId13"/>
            </p:custDataLst>
          </p:nvPr>
        </p:nvSpPr>
        <p:spPr>
          <a:xfrm>
            <a:off x="0" y="0"/>
            <a:ext cx="12192000" cy="6858000"/>
          </a:xfrm>
          <a:prstGeom prst="rect">
            <a:avLst/>
          </a:prstGeom>
          <a:gradFill flip="none" rotWithShape="1">
            <a:gsLst>
              <a:gs pos="32000">
                <a:schemeClr val="bg1">
                  <a:alpha val="0"/>
                </a:schemeClr>
              </a:gs>
              <a:gs pos="88000">
                <a:schemeClr val="accent1">
                  <a:alpha val="20000"/>
                </a:schemeClr>
              </a:gs>
            </a:gsLst>
            <a:lin ang="27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p:cNvSpPr/>
          <p:nvPr userDrawn="1">
            <p:custDataLst>
              <p:tags r:id="rId14"/>
            </p:custDataLst>
          </p:nvPr>
        </p:nvSpPr>
        <p:spPr>
          <a:xfrm flipH="1">
            <a:off x="10802917" y="5522686"/>
            <a:ext cx="1389083" cy="1335314"/>
          </a:xfrm>
          <a:custGeom>
            <a:avLst/>
            <a:gdLst>
              <a:gd name="connsiteX0" fmla="*/ 0 w 1066432"/>
              <a:gd name="connsiteY0" fmla="*/ 0 h 1025152"/>
              <a:gd name="connsiteX1" fmla="*/ 1063110 w 1066432"/>
              <a:gd name="connsiteY1" fmla="*/ 959366 h 1025152"/>
              <a:gd name="connsiteX2" fmla="*/ 1066432 w 1066432"/>
              <a:gd name="connsiteY2" fmla="*/ 1025152 h 1025152"/>
              <a:gd name="connsiteX3" fmla="*/ 529932 w 1066432"/>
              <a:gd name="connsiteY3" fmla="*/ 1025152 h 1025152"/>
              <a:gd name="connsiteX4" fmla="*/ 523460 w 1066432"/>
              <a:gd name="connsiteY4" fmla="*/ 960944 h 1025152"/>
              <a:gd name="connsiteX5" fmla="*/ 1 w 1066432"/>
              <a:gd name="connsiteY5" fmla="*/ 534313 h 1025152"/>
              <a:gd name="connsiteX6" fmla="*/ 0 w 1066432"/>
              <a:gd name="connsiteY6" fmla="*/ 534313 h 1025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6432" h="1025152">
                <a:moveTo>
                  <a:pt x="0" y="0"/>
                </a:moveTo>
                <a:cubicBezTo>
                  <a:pt x="553299" y="0"/>
                  <a:pt x="1008385" y="420505"/>
                  <a:pt x="1063110" y="959366"/>
                </a:cubicBezTo>
                <a:lnTo>
                  <a:pt x="1066432" y="1025152"/>
                </a:lnTo>
                <a:lnTo>
                  <a:pt x="529932" y="1025152"/>
                </a:lnTo>
                <a:lnTo>
                  <a:pt x="523460" y="960944"/>
                </a:lnTo>
                <a:cubicBezTo>
                  <a:pt x="473637" y="717467"/>
                  <a:pt x="258207" y="534313"/>
                  <a:pt x="1" y="534313"/>
                </a:cubicBezTo>
                <a:lnTo>
                  <a:pt x="0" y="534313"/>
                </a:lnTo>
                <a:close/>
              </a:path>
            </a:pathLst>
          </a:custGeom>
          <a:solidFill>
            <a:schemeClr val="accent1">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a:solidFill>
                <a:schemeClr val="tx1"/>
              </a:solidFill>
              <a:sym typeface="+mn-ea"/>
            </a:endParaRPr>
          </a:p>
        </p:txBody>
      </p:sp>
      <p:pic>
        <p:nvPicPr>
          <p:cNvPr id="12" name="图片 11"/>
          <p:cNvPicPr>
            <a:picLocks noChangeAspect="1"/>
          </p:cNvPicPr>
          <p:nvPr userDrawn="1">
            <p:custDataLst>
              <p:tags r:id="rId15"/>
            </p:custDataLst>
          </p:nvPr>
        </p:nvPicPr>
        <p:blipFill>
          <a:blip r:embed="rId22" cstate="print">
            <a:extLst>
              <a:ext uri="{BEBA8EAE-BF5A-486C-A8C5-ECC9F3942E4B}">
                <a14:imgProps xmlns:a14="http://schemas.microsoft.com/office/drawing/2010/main">
                  <a14:imgLayer r:embed="rId23">
                    <a14:imgEffect>
                      <a14:brightnessContrast bright="3000" contrast="3000"/>
                    </a14:imgEffect>
                    <a14:imgEffect>
                      <a14:saturation sat="140000"/>
                    </a14:imgEffect>
                  </a14:imgLayer>
                </a14:imgProps>
              </a:ext>
            </a:extLst>
          </a:blip>
          <a:stretch>
            <a:fillRect/>
          </a:stretch>
        </p:blipFill>
        <p:spPr>
          <a:xfrm>
            <a:off x="10473760" y="5813421"/>
            <a:ext cx="1553140" cy="923186"/>
          </a:xfrm>
          <a:prstGeom prst="rect">
            <a:avLst/>
          </a:prstGeom>
        </p:spPr>
      </p:pic>
      <p:sp>
        <p:nvSpPr>
          <p:cNvPr id="2" name="标题占位符 1"/>
          <p:cNvSpPr>
            <a:spLocks noGrp="1"/>
          </p:cNvSpPr>
          <p:nvPr>
            <p:ph type="title"/>
            <p:custDataLst>
              <p:tags r:id="rId16"/>
            </p:custDataLst>
          </p:nvPr>
        </p:nvSpPr>
        <p:spPr>
          <a:xfrm>
            <a:off x="695960" y="360000"/>
            <a:ext cx="10800000" cy="720000"/>
          </a:xfrm>
          <a:prstGeom prst="rect">
            <a:avLst/>
          </a:prstGeom>
        </p:spPr>
        <p:txBody>
          <a:bodyPr vert="horz" wrap="square" lIns="0" tIns="0" rIns="0" bIns="0" rtlCol="0" anchor="b">
            <a:normAutofit/>
          </a:bodyPr>
          <a:lstStyle/>
          <a:p>
            <a:r>
              <a:rPr lang="zh-CN" altLang="en-US" dirty="0"/>
              <a:t>单击此处编辑母版标题样式</a:t>
            </a:r>
          </a:p>
        </p:txBody>
      </p:sp>
      <p:sp>
        <p:nvSpPr>
          <p:cNvPr id="3" name="文本占位符 2"/>
          <p:cNvSpPr>
            <a:spLocks noGrp="1"/>
          </p:cNvSpPr>
          <p:nvPr>
            <p:ph type="body" idx="1"/>
            <p:custDataLst>
              <p:tags r:id="rId17"/>
            </p:custDataLst>
          </p:nvPr>
        </p:nvSpPr>
        <p:spPr>
          <a:xfrm>
            <a:off x="695960" y="1301749"/>
            <a:ext cx="10800000" cy="4873625"/>
          </a:xfrm>
          <a:prstGeom prst="rect">
            <a:avLst/>
          </a:prstGeom>
        </p:spPr>
        <p:txBody>
          <a:bodyPr vert="horz" wrap="square" lIns="0" tIns="0" rIns="0" bIns="0" rtlCol="0">
            <a:normAutofit/>
          </a:bodyPr>
          <a:lstStyle/>
          <a:p>
            <a:pPr lvl="0"/>
            <a:r>
              <a:rPr lang="zh-CN" altLang="en-US" dirty="0"/>
              <a:t>单击此处编辑母版文本样式</a:t>
            </a:r>
          </a:p>
          <a:p>
            <a:pPr lvl="1"/>
            <a:r>
              <a:rPr lang="zh-CN" altLang="en-US" dirty="0"/>
              <a:t>第二级</a:t>
            </a:r>
          </a:p>
          <a:p>
            <a:pPr lvl="2"/>
            <a:r>
              <a:rPr lang="zh-CN" altLang="en-US" dirty="0">
                <a:sym typeface="+mn-ea"/>
              </a:rPr>
              <a:t>第</a:t>
            </a:r>
            <a:r>
              <a:rPr lang="zh-CN" altLang="en-US" dirty="0"/>
              <a:t>三级</a:t>
            </a:r>
          </a:p>
          <a:p>
            <a:pPr lvl="3"/>
            <a:r>
              <a:rPr lang="zh-CN" altLang="en-US" dirty="0">
                <a:sym typeface="+mn-ea"/>
              </a:rPr>
              <a:t>第</a:t>
            </a:r>
            <a:r>
              <a:rPr lang="zh-CN" altLang="en-US" dirty="0"/>
              <a:t>四级</a:t>
            </a:r>
          </a:p>
          <a:p>
            <a:pPr lvl="4"/>
            <a:r>
              <a:rPr lang="zh-CN" altLang="en-US" dirty="0">
                <a:sym typeface="+mn-ea"/>
              </a:rPr>
              <a:t>第</a:t>
            </a:r>
            <a:r>
              <a:rPr lang="zh-CN" altLang="en-US" dirty="0"/>
              <a:t>五级</a:t>
            </a:r>
          </a:p>
        </p:txBody>
      </p:sp>
      <p:sp>
        <p:nvSpPr>
          <p:cNvPr id="4" name="日期占位符 3"/>
          <p:cNvSpPr>
            <a:spLocks noGrp="1"/>
          </p:cNvSpPr>
          <p:nvPr>
            <p:ph type="dt" sz="half" idx="2"/>
            <p:custDataLst>
              <p:tags r:id="rId18"/>
            </p:custDataLst>
          </p:nvPr>
        </p:nvSpPr>
        <p:spPr>
          <a:xfrm>
            <a:off x="695960" y="6356350"/>
            <a:ext cx="2743200" cy="365125"/>
          </a:xfrm>
          <a:prstGeom prst="rect">
            <a:avLst/>
          </a:prstGeom>
        </p:spPr>
        <p:txBody>
          <a:bodyPr vert="horz" wrap="square" lIns="91440" tIns="45720" rIns="91440" bIns="45720" rtlCol="0" anchor="ctr">
            <a:normAutofit/>
          </a:bodyPr>
          <a:lstStyle>
            <a:lvl1pPr algn="l">
              <a:defRPr sz="1200">
                <a:solidFill>
                  <a:schemeClr val="tx1">
                    <a:tint val="75000"/>
                  </a:schemeClr>
                </a:solidFill>
              </a:defRPr>
            </a:lvl1pPr>
          </a:lstStyle>
          <a:p>
            <a:fld id="{5592522B-0F24-4480-B9DD-A9474A6880D6}" type="datetimeFigureOut">
              <a:rPr lang="zh-CN" altLang="en-US" smtClean="0"/>
              <a:t>2024/10/24</a:t>
            </a:fld>
            <a:endParaRPr lang="zh-CN" altLang="en-US"/>
          </a:p>
        </p:txBody>
      </p:sp>
      <p:sp>
        <p:nvSpPr>
          <p:cNvPr id="5" name="页脚占位符 4"/>
          <p:cNvSpPr>
            <a:spLocks noGrp="1"/>
          </p:cNvSpPr>
          <p:nvPr>
            <p:ph type="ftr" sz="quarter" idx="3"/>
            <p:custDataLst>
              <p:tags r:id="rId19"/>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0"/>
            </p:custDataLst>
          </p:nvPr>
        </p:nvSpPr>
        <p:spPr>
          <a:xfrm>
            <a:off x="8753983" y="6356350"/>
            <a:ext cx="2743200" cy="365125"/>
          </a:xfrm>
          <a:prstGeom prst="rect">
            <a:avLst/>
          </a:prstGeom>
        </p:spPr>
        <p:txBody>
          <a:bodyPr vert="horz" wrap="square" lIns="91440" tIns="45720" rIns="91440" bIns="45720" rtlCol="0" anchor="ctr">
            <a:normAutofit/>
          </a:bodyPr>
          <a:lstStyle>
            <a:lvl1pPr algn="r">
              <a:defRPr sz="1200">
                <a:solidFill>
                  <a:schemeClr val="tx1">
                    <a:tint val="75000"/>
                  </a:schemeClr>
                </a:solidFill>
              </a:defRPr>
            </a:lvl1pPr>
          </a:lstStyle>
          <a:p>
            <a:fld id="{BE5F26B5-172A-4DC2-B0B7-181CFC56B87C}" type="slidenum">
              <a:rPr lang="zh-CN" altLang="en-US" smtClean="0"/>
              <a:t>‹#›</a:t>
            </a:fld>
            <a:endParaRPr lang="zh-CN" altLang="en-US"/>
          </a:p>
        </p:txBody>
      </p:sp>
      <p:sp>
        <p:nvSpPr>
          <p:cNvPr id="7" name="KSO_TEMPLATE" hidden="1"/>
          <p:cNvSpPr/>
          <p:nvPr userDrawn="1">
            <p:custDataLst>
              <p:tags r:id="rId21"/>
            </p:custDataLst>
          </p:nvPr>
        </p:nvSpPr>
        <p:spPr>
          <a:xfrm>
            <a:off x="0" y="0"/>
            <a:ext cx="0" cy="0"/>
          </a:xfrm>
          <a:prstGeom prst="rect">
            <a:avLst/>
          </a:prstGeom>
          <a:solidFill>
            <a:schemeClr val="accent1">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tx1"/>
              </a:solidFill>
            </a:endParaRPr>
          </a:p>
        </p:txBody>
      </p:sp>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defTabSz="914400" rtl="0" eaLnBrk="1" latinLnBrk="0" hangingPunct="1">
        <a:lnSpc>
          <a:spcPct val="100000"/>
        </a:lnSpc>
        <a:spcBef>
          <a:spcPct val="0"/>
        </a:spcBef>
        <a:buNone/>
        <a:defRPr sz="3200" b="1" kern="1200">
          <a:solidFill>
            <a:schemeClr val="tx2"/>
          </a:solidFill>
          <a:latin typeface="+mj-lt"/>
          <a:ea typeface="+mj-ea"/>
          <a:cs typeface="+mj-cs"/>
        </a:defRPr>
      </a:lvl1pPr>
    </p:titleStyle>
    <p:body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3" Type="http://schemas.openxmlformats.org/officeDocument/2006/relationships/tags" Target="../tags/tag127.xml"/><Relationship Id="rId18" Type="http://schemas.openxmlformats.org/officeDocument/2006/relationships/tags" Target="../tags/tag132.xml"/><Relationship Id="rId26" Type="http://schemas.openxmlformats.org/officeDocument/2006/relationships/image" Target="../media/image10.png"/><Relationship Id="rId3" Type="http://schemas.openxmlformats.org/officeDocument/2006/relationships/tags" Target="../tags/tag117.xml"/><Relationship Id="rId21" Type="http://schemas.openxmlformats.org/officeDocument/2006/relationships/tags" Target="../tags/tag135.xml"/><Relationship Id="rId7" Type="http://schemas.openxmlformats.org/officeDocument/2006/relationships/tags" Target="../tags/tag121.xml"/><Relationship Id="rId12" Type="http://schemas.openxmlformats.org/officeDocument/2006/relationships/tags" Target="../tags/tag126.xml"/><Relationship Id="rId17" Type="http://schemas.openxmlformats.org/officeDocument/2006/relationships/tags" Target="../tags/tag131.xml"/><Relationship Id="rId25" Type="http://schemas.openxmlformats.org/officeDocument/2006/relationships/slideLayout" Target="../slideLayouts/slideLayout7.xml"/><Relationship Id="rId33" Type="http://schemas.openxmlformats.org/officeDocument/2006/relationships/image" Target="../media/image17.svg"/><Relationship Id="rId2" Type="http://schemas.openxmlformats.org/officeDocument/2006/relationships/tags" Target="../tags/tag116.xml"/><Relationship Id="rId16" Type="http://schemas.openxmlformats.org/officeDocument/2006/relationships/tags" Target="../tags/tag130.xml"/><Relationship Id="rId20" Type="http://schemas.openxmlformats.org/officeDocument/2006/relationships/tags" Target="../tags/tag134.xml"/><Relationship Id="rId29" Type="http://schemas.openxmlformats.org/officeDocument/2006/relationships/image" Target="../media/image13.svg"/><Relationship Id="rId1" Type="http://schemas.openxmlformats.org/officeDocument/2006/relationships/tags" Target="../tags/tag115.xml"/><Relationship Id="rId6" Type="http://schemas.openxmlformats.org/officeDocument/2006/relationships/tags" Target="../tags/tag120.xml"/><Relationship Id="rId11" Type="http://schemas.openxmlformats.org/officeDocument/2006/relationships/tags" Target="../tags/tag125.xml"/><Relationship Id="rId24" Type="http://schemas.openxmlformats.org/officeDocument/2006/relationships/tags" Target="../tags/tag138.xml"/><Relationship Id="rId32" Type="http://schemas.openxmlformats.org/officeDocument/2006/relationships/image" Target="../media/image16.png"/><Relationship Id="rId5" Type="http://schemas.openxmlformats.org/officeDocument/2006/relationships/tags" Target="../tags/tag119.xml"/><Relationship Id="rId15" Type="http://schemas.openxmlformats.org/officeDocument/2006/relationships/tags" Target="../tags/tag129.xml"/><Relationship Id="rId23" Type="http://schemas.openxmlformats.org/officeDocument/2006/relationships/tags" Target="../tags/tag137.xml"/><Relationship Id="rId28" Type="http://schemas.openxmlformats.org/officeDocument/2006/relationships/image" Target="../media/image12.png"/><Relationship Id="rId10" Type="http://schemas.openxmlformats.org/officeDocument/2006/relationships/tags" Target="../tags/tag124.xml"/><Relationship Id="rId19" Type="http://schemas.openxmlformats.org/officeDocument/2006/relationships/tags" Target="../tags/tag133.xml"/><Relationship Id="rId31" Type="http://schemas.openxmlformats.org/officeDocument/2006/relationships/image" Target="../media/image15.svg"/><Relationship Id="rId4" Type="http://schemas.openxmlformats.org/officeDocument/2006/relationships/tags" Target="../tags/tag118.xml"/><Relationship Id="rId9" Type="http://schemas.openxmlformats.org/officeDocument/2006/relationships/tags" Target="../tags/tag123.xml"/><Relationship Id="rId14" Type="http://schemas.openxmlformats.org/officeDocument/2006/relationships/tags" Target="../tags/tag128.xml"/><Relationship Id="rId22" Type="http://schemas.openxmlformats.org/officeDocument/2006/relationships/tags" Target="../tags/tag136.xml"/><Relationship Id="rId27" Type="http://schemas.openxmlformats.org/officeDocument/2006/relationships/image" Target="../media/image11.svg"/><Relationship Id="rId30" Type="http://schemas.openxmlformats.org/officeDocument/2006/relationships/image" Target="../media/image14.png"/><Relationship Id="rId8" Type="http://schemas.openxmlformats.org/officeDocument/2006/relationships/tags" Target="../tags/tag12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tags" Target="../tags/tag146.xml"/><Relationship Id="rId13" Type="http://schemas.openxmlformats.org/officeDocument/2006/relationships/tags" Target="../tags/tag151.xml"/><Relationship Id="rId18" Type="http://schemas.openxmlformats.org/officeDocument/2006/relationships/image" Target="../media/image19.jpeg"/><Relationship Id="rId3" Type="http://schemas.openxmlformats.org/officeDocument/2006/relationships/tags" Target="../tags/tag141.xml"/><Relationship Id="rId21" Type="http://schemas.openxmlformats.org/officeDocument/2006/relationships/image" Target="../media/image22.svg"/><Relationship Id="rId7" Type="http://schemas.openxmlformats.org/officeDocument/2006/relationships/tags" Target="../tags/tag145.xml"/><Relationship Id="rId12" Type="http://schemas.openxmlformats.org/officeDocument/2006/relationships/tags" Target="../tags/tag150.xml"/><Relationship Id="rId17" Type="http://schemas.openxmlformats.org/officeDocument/2006/relationships/image" Target="../media/image18.jpeg"/><Relationship Id="rId25" Type="http://schemas.openxmlformats.org/officeDocument/2006/relationships/image" Target="../media/image26.svg"/><Relationship Id="rId2" Type="http://schemas.openxmlformats.org/officeDocument/2006/relationships/tags" Target="../tags/tag140.xml"/><Relationship Id="rId16" Type="http://schemas.openxmlformats.org/officeDocument/2006/relationships/slideLayout" Target="../slideLayouts/slideLayout7.xml"/><Relationship Id="rId20" Type="http://schemas.openxmlformats.org/officeDocument/2006/relationships/image" Target="../media/image21.png"/><Relationship Id="rId1" Type="http://schemas.openxmlformats.org/officeDocument/2006/relationships/tags" Target="../tags/tag139.xml"/><Relationship Id="rId6" Type="http://schemas.openxmlformats.org/officeDocument/2006/relationships/tags" Target="../tags/tag144.xml"/><Relationship Id="rId11" Type="http://schemas.openxmlformats.org/officeDocument/2006/relationships/tags" Target="../tags/tag149.xml"/><Relationship Id="rId24" Type="http://schemas.openxmlformats.org/officeDocument/2006/relationships/image" Target="../media/image25.png"/><Relationship Id="rId5" Type="http://schemas.openxmlformats.org/officeDocument/2006/relationships/tags" Target="../tags/tag143.xml"/><Relationship Id="rId15" Type="http://schemas.openxmlformats.org/officeDocument/2006/relationships/tags" Target="../tags/tag153.xml"/><Relationship Id="rId23" Type="http://schemas.openxmlformats.org/officeDocument/2006/relationships/image" Target="../media/image24.svg"/><Relationship Id="rId10" Type="http://schemas.openxmlformats.org/officeDocument/2006/relationships/tags" Target="../tags/tag148.xml"/><Relationship Id="rId19" Type="http://schemas.openxmlformats.org/officeDocument/2006/relationships/image" Target="../media/image20.jpeg"/><Relationship Id="rId4" Type="http://schemas.openxmlformats.org/officeDocument/2006/relationships/tags" Target="../tags/tag142.xml"/><Relationship Id="rId9" Type="http://schemas.openxmlformats.org/officeDocument/2006/relationships/tags" Target="../tags/tag147.xml"/><Relationship Id="rId14" Type="http://schemas.openxmlformats.org/officeDocument/2006/relationships/tags" Target="../tags/tag152.xml"/><Relationship Id="rId22" Type="http://schemas.openxmlformats.org/officeDocument/2006/relationships/image" Target="../media/image23.png"/></Relationships>
</file>

<file path=ppt/slides/_rels/slide16.xml.rels><?xml version="1.0" encoding="UTF-8" standalone="yes"?>
<Relationships xmlns="http://schemas.openxmlformats.org/package/2006/relationships"><Relationship Id="rId8" Type="http://schemas.openxmlformats.org/officeDocument/2006/relationships/tags" Target="../tags/tag161.xml"/><Relationship Id="rId13" Type="http://schemas.openxmlformats.org/officeDocument/2006/relationships/tags" Target="../tags/tag166.xml"/><Relationship Id="rId18" Type="http://schemas.openxmlformats.org/officeDocument/2006/relationships/image" Target="../media/image28.jpeg"/><Relationship Id="rId3" Type="http://schemas.openxmlformats.org/officeDocument/2006/relationships/tags" Target="../tags/tag156.xml"/><Relationship Id="rId21" Type="http://schemas.openxmlformats.org/officeDocument/2006/relationships/image" Target="../media/image31.svg"/><Relationship Id="rId7" Type="http://schemas.openxmlformats.org/officeDocument/2006/relationships/tags" Target="../tags/tag160.xml"/><Relationship Id="rId12" Type="http://schemas.openxmlformats.org/officeDocument/2006/relationships/tags" Target="../tags/tag165.xml"/><Relationship Id="rId17" Type="http://schemas.openxmlformats.org/officeDocument/2006/relationships/image" Target="../media/image27.jpeg"/><Relationship Id="rId25" Type="http://schemas.openxmlformats.org/officeDocument/2006/relationships/image" Target="../media/image26.svg"/><Relationship Id="rId2" Type="http://schemas.openxmlformats.org/officeDocument/2006/relationships/tags" Target="../tags/tag155.xml"/><Relationship Id="rId16" Type="http://schemas.openxmlformats.org/officeDocument/2006/relationships/slideLayout" Target="../slideLayouts/slideLayout7.xml"/><Relationship Id="rId20" Type="http://schemas.openxmlformats.org/officeDocument/2006/relationships/image" Target="../media/image30.png"/><Relationship Id="rId1" Type="http://schemas.openxmlformats.org/officeDocument/2006/relationships/tags" Target="../tags/tag154.xml"/><Relationship Id="rId6" Type="http://schemas.openxmlformats.org/officeDocument/2006/relationships/tags" Target="../tags/tag159.xml"/><Relationship Id="rId11" Type="http://schemas.openxmlformats.org/officeDocument/2006/relationships/tags" Target="../tags/tag164.xml"/><Relationship Id="rId24" Type="http://schemas.openxmlformats.org/officeDocument/2006/relationships/image" Target="../media/image25.png"/><Relationship Id="rId5" Type="http://schemas.openxmlformats.org/officeDocument/2006/relationships/tags" Target="../tags/tag158.xml"/><Relationship Id="rId15" Type="http://schemas.openxmlformats.org/officeDocument/2006/relationships/tags" Target="../tags/tag168.xml"/><Relationship Id="rId23" Type="http://schemas.openxmlformats.org/officeDocument/2006/relationships/image" Target="../media/image24.svg"/><Relationship Id="rId10" Type="http://schemas.openxmlformats.org/officeDocument/2006/relationships/tags" Target="../tags/tag163.xml"/><Relationship Id="rId19" Type="http://schemas.openxmlformats.org/officeDocument/2006/relationships/image" Target="../media/image29.jpeg"/><Relationship Id="rId4" Type="http://schemas.openxmlformats.org/officeDocument/2006/relationships/tags" Target="../tags/tag157.xml"/><Relationship Id="rId9" Type="http://schemas.openxmlformats.org/officeDocument/2006/relationships/tags" Target="../tags/tag162.xml"/><Relationship Id="rId14" Type="http://schemas.openxmlformats.org/officeDocument/2006/relationships/tags" Target="../tags/tag167.xml"/><Relationship Id="rId22"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tags" Target="../tags/tag171.xml"/><Relationship Id="rId2" Type="http://schemas.openxmlformats.org/officeDocument/2006/relationships/tags" Target="../tags/tag170.xml"/><Relationship Id="rId1" Type="http://schemas.openxmlformats.org/officeDocument/2006/relationships/tags" Target="../tags/tag169.xml"/><Relationship Id="rId4"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tags" Target="../tags/tag179.xml"/><Relationship Id="rId13" Type="http://schemas.openxmlformats.org/officeDocument/2006/relationships/slideLayout" Target="../slideLayouts/slideLayout7.xml"/><Relationship Id="rId18" Type="http://schemas.openxmlformats.org/officeDocument/2006/relationships/image" Target="../media/image14.png"/><Relationship Id="rId3" Type="http://schemas.openxmlformats.org/officeDocument/2006/relationships/tags" Target="../tags/tag174.xml"/><Relationship Id="rId21" Type="http://schemas.openxmlformats.org/officeDocument/2006/relationships/image" Target="../media/image17.svg"/><Relationship Id="rId7" Type="http://schemas.openxmlformats.org/officeDocument/2006/relationships/tags" Target="../tags/tag178.xml"/><Relationship Id="rId12" Type="http://schemas.openxmlformats.org/officeDocument/2006/relationships/tags" Target="../tags/tag183.xml"/><Relationship Id="rId17" Type="http://schemas.openxmlformats.org/officeDocument/2006/relationships/image" Target="../media/image13.svg"/><Relationship Id="rId2" Type="http://schemas.openxmlformats.org/officeDocument/2006/relationships/tags" Target="../tags/tag173.xml"/><Relationship Id="rId16" Type="http://schemas.openxmlformats.org/officeDocument/2006/relationships/image" Target="../media/image12.png"/><Relationship Id="rId20" Type="http://schemas.openxmlformats.org/officeDocument/2006/relationships/image" Target="../media/image16.png"/><Relationship Id="rId1" Type="http://schemas.openxmlformats.org/officeDocument/2006/relationships/tags" Target="../tags/tag172.xml"/><Relationship Id="rId6" Type="http://schemas.openxmlformats.org/officeDocument/2006/relationships/tags" Target="../tags/tag177.xml"/><Relationship Id="rId11" Type="http://schemas.openxmlformats.org/officeDocument/2006/relationships/tags" Target="../tags/tag182.xml"/><Relationship Id="rId5" Type="http://schemas.openxmlformats.org/officeDocument/2006/relationships/tags" Target="../tags/tag176.xml"/><Relationship Id="rId15" Type="http://schemas.openxmlformats.org/officeDocument/2006/relationships/image" Target="../media/image11.svg"/><Relationship Id="rId10" Type="http://schemas.openxmlformats.org/officeDocument/2006/relationships/tags" Target="../tags/tag181.xml"/><Relationship Id="rId19" Type="http://schemas.openxmlformats.org/officeDocument/2006/relationships/image" Target="../media/image15.svg"/><Relationship Id="rId4" Type="http://schemas.openxmlformats.org/officeDocument/2006/relationships/tags" Target="../tags/tag175.xml"/><Relationship Id="rId9" Type="http://schemas.openxmlformats.org/officeDocument/2006/relationships/tags" Target="../tags/tag180.xml"/><Relationship Id="rId14"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8" Type="http://schemas.openxmlformats.org/officeDocument/2006/relationships/tags" Target="../tags/tag191.xml"/><Relationship Id="rId13" Type="http://schemas.openxmlformats.org/officeDocument/2006/relationships/tags" Target="../tags/tag196.xml"/><Relationship Id="rId18" Type="http://schemas.openxmlformats.org/officeDocument/2006/relationships/tags" Target="../tags/tag201.xml"/><Relationship Id="rId3" Type="http://schemas.openxmlformats.org/officeDocument/2006/relationships/tags" Target="../tags/tag186.xml"/><Relationship Id="rId21" Type="http://schemas.openxmlformats.org/officeDocument/2006/relationships/tags" Target="../tags/tag204.xml"/><Relationship Id="rId7" Type="http://schemas.openxmlformats.org/officeDocument/2006/relationships/tags" Target="../tags/tag190.xml"/><Relationship Id="rId12" Type="http://schemas.openxmlformats.org/officeDocument/2006/relationships/tags" Target="../tags/tag195.xml"/><Relationship Id="rId17" Type="http://schemas.openxmlformats.org/officeDocument/2006/relationships/tags" Target="../tags/tag200.xml"/><Relationship Id="rId2" Type="http://schemas.openxmlformats.org/officeDocument/2006/relationships/tags" Target="../tags/tag185.xml"/><Relationship Id="rId16" Type="http://schemas.openxmlformats.org/officeDocument/2006/relationships/tags" Target="../tags/tag199.xml"/><Relationship Id="rId20" Type="http://schemas.openxmlformats.org/officeDocument/2006/relationships/tags" Target="../tags/tag203.xml"/><Relationship Id="rId1" Type="http://schemas.openxmlformats.org/officeDocument/2006/relationships/tags" Target="../tags/tag184.xml"/><Relationship Id="rId6" Type="http://schemas.openxmlformats.org/officeDocument/2006/relationships/tags" Target="../tags/tag189.xml"/><Relationship Id="rId11" Type="http://schemas.openxmlformats.org/officeDocument/2006/relationships/tags" Target="../tags/tag194.xml"/><Relationship Id="rId5" Type="http://schemas.openxmlformats.org/officeDocument/2006/relationships/tags" Target="../tags/tag188.xml"/><Relationship Id="rId15" Type="http://schemas.openxmlformats.org/officeDocument/2006/relationships/tags" Target="../tags/tag198.xml"/><Relationship Id="rId23" Type="http://schemas.openxmlformats.org/officeDocument/2006/relationships/slideLayout" Target="../slideLayouts/slideLayout24.xml"/><Relationship Id="rId10" Type="http://schemas.openxmlformats.org/officeDocument/2006/relationships/tags" Target="../tags/tag193.xml"/><Relationship Id="rId19" Type="http://schemas.openxmlformats.org/officeDocument/2006/relationships/tags" Target="../tags/tag202.xml"/><Relationship Id="rId4" Type="http://schemas.openxmlformats.org/officeDocument/2006/relationships/tags" Target="../tags/tag187.xml"/><Relationship Id="rId9" Type="http://schemas.openxmlformats.org/officeDocument/2006/relationships/tags" Target="../tags/tag192.xml"/><Relationship Id="rId14" Type="http://schemas.openxmlformats.org/officeDocument/2006/relationships/tags" Target="../tags/tag197.xml"/><Relationship Id="rId22" Type="http://schemas.openxmlformats.org/officeDocument/2006/relationships/tags" Target="../tags/tag20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tags" Target="../tags/tag111.xml"/><Relationship Id="rId2" Type="http://schemas.openxmlformats.org/officeDocument/2006/relationships/tags" Target="../tags/tag110.xml"/><Relationship Id="rId1" Type="http://schemas.openxmlformats.org/officeDocument/2006/relationships/tags" Target="../tags/tag109.xml"/><Relationship Id="rId4" Type="http://schemas.openxmlformats.org/officeDocument/2006/relationships/slideLayout" Target="../slideLayouts/slideLayout2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tags" Target="../tags/tag208.xml"/><Relationship Id="rId2" Type="http://schemas.openxmlformats.org/officeDocument/2006/relationships/tags" Target="../tags/tag207.xml"/><Relationship Id="rId1" Type="http://schemas.openxmlformats.org/officeDocument/2006/relationships/tags" Target="../tags/tag206.xml"/><Relationship Id="rId4"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tags" Target="../tags/tag211.xml"/><Relationship Id="rId2" Type="http://schemas.openxmlformats.org/officeDocument/2006/relationships/tags" Target="../tags/tag210.xml"/><Relationship Id="rId1" Type="http://schemas.openxmlformats.org/officeDocument/2006/relationships/tags" Target="../tags/tag209.xml"/><Relationship Id="rId4" Type="http://schemas.openxmlformats.org/officeDocument/2006/relationships/slideLayout" Target="../slideLayouts/slideLayout21.xml"/></Relationships>
</file>

<file path=ppt/slides/_rels/slide42.xml.rels><?xml version="1.0" encoding="UTF-8" standalone="yes"?>
<Relationships xmlns="http://schemas.openxmlformats.org/package/2006/relationships"><Relationship Id="rId8" Type="http://schemas.openxmlformats.org/officeDocument/2006/relationships/tags" Target="../tags/tag219.xml"/><Relationship Id="rId13" Type="http://schemas.openxmlformats.org/officeDocument/2006/relationships/tags" Target="../tags/tag224.xml"/><Relationship Id="rId18" Type="http://schemas.openxmlformats.org/officeDocument/2006/relationships/slideLayout" Target="../slideLayouts/slideLayout24.xml"/><Relationship Id="rId3" Type="http://schemas.openxmlformats.org/officeDocument/2006/relationships/tags" Target="../tags/tag214.xml"/><Relationship Id="rId21" Type="http://schemas.openxmlformats.org/officeDocument/2006/relationships/image" Target="../media/image35.jpeg"/><Relationship Id="rId7" Type="http://schemas.openxmlformats.org/officeDocument/2006/relationships/tags" Target="../tags/tag218.xml"/><Relationship Id="rId12" Type="http://schemas.openxmlformats.org/officeDocument/2006/relationships/tags" Target="../tags/tag223.xml"/><Relationship Id="rId17" Type="http://schemas.openxmlformats.org/officeDocument/2006/relationships/tags" Target="../tags/tag228.xml"/><Relationship Id="rId2" Type="http://schemas.openxmlformats.org/officeDocument/2006/relationships/tags" Target="../tags/tag213.xml"/><Relationship Id="rId16" Type="http://schemas.openxmlformats.org/officeDocument/2006/relationships/tags" Target="../tags/tag227.xml"/><Relationship Id="rId20" Type="http://schemas.openxmlformats.org/officeDocument/2006/relationships/image" Target="../media/image34.svg"/><Relationship Id="rId1" Type="http://schemas.openxmlformats.org/officeDocument/2006/relationships/tags" Target="../tags/tag212.xml"/><Relationship Id="rId6" Type="http://schemas.openxmlformats.org/officeDocument/2006/relationships/tags" Target="../tags/tag217.xml"/><Relationship Id="rId11" Type="http://schemas.openxmlformats.org/officeDocument/2006/relationships/tags" Target="../tags/tag222.xml"/><Relationship Id="rId5" Type="http://schemas.openxmlformats.org/officeDocument/2006/relationships/tags" Target="../tags/tag216.xml"/><Relationship Id="rId15" Type="http://schemas.openxmlformats.org/officeDocument/2006/relationships/tags" Target="../tags/tag226.xml"/><Relationship Id="rId10" Type="http://schemas.openxmlformats.org/officeDocument/2006/relationships/tags" Target="../tags/tag221.xml"/><Relationship Id="rId19" Type="http://schemas.openxmlformats.org/officeDocument/2006/relationships/image" Target="../media/image33.png"/><Relationship Id="rId4" Type="http://schemas.openxmlformats.org/officeDocument/2006/relationships/tags" Target="../tags/tag215.xml"/><Relationship Id="rId9" Type="http://schemas.openxmlformats.org/officeDocument/2006/relationships/tags" Target="../tags/tag220.xml"/><Relationship Id="rId14" Type="http://schemas.openxmlformats.org/officeDocument/2006/relationships/tags" Target="../tags/tag225.xml"/></Relationships>
</file>

<file path=ppt/slides/_rels/slide43.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tags" Target="../tags/tag231.xml"/><Relationship Id="rId7" Type="http://schemas.openxmlformats.org/officeDocument/2006/relationships/slideLayout" Target="../slideLayouts/slideLayout24.xml"/><Relationship Id="rId2" Type="http://schemas.openxmlformats.org/officeDocument/2006/relationships/tags" Target="../tags/tag230.xml"/><Relationship Id="rId1" Type="http://schemas.openxmlformats.org/officeDocument/2006/relationships/tags" Target="../tags/tag229.xml"/><Relationship Id="rId6" Type="http://schemas.openxmlformats.org/officeDocument/2006/relationships/tags" Target="../tags/tag234.xml"/><Relationship Id="rId5" Type="http://schemas.openxmlformats.org/officeDocument/2006/relationships/tags" Target="../tags/tag233.xml"/><Relationship Id="rId4" Type="http://schemas.openxmlformats.org/officeDocument/2006/relationships/tags" Target="../tags/tag23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tags" Target="../tags/tag114.xml"/><Relationship Id="rId2" Type="http://schemas.openxmlformats.org/officeDocument/2006/relationships/tags" Target="../tags/tag113.xml"/><Relationship Id="rId1" Type="http://schemas.openxmlformats.org/officeDocument/2006/relationships/tags" Target="../tags/tag112.xml"/><Relationship Id="rId4"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19" y="3630756"/>
            <a:ext cx="2172885" cy="1831250"/>
          </a:xfrm>
          <a:prstGeom prst="rect">
            <a:avLst/>
          </a:prstGeom>
        </p:spPr>
      </p:pic>
      <p:sp>
        <p:nvSpPr>
          <p:cNvPr id="2" name="标题 1"/>
          <p:cNvSpPr>
            <a:spLocks noGrp="1"/>
          </p:cNvSpPr>
          <p:nvPr>
            <p:ph type="ctrTitle"/>
          </p:nvPr>
        </p:nvSpPr>
        <p:spPr>
          <a:xfrm>
            <a:off x="1239253" y="937913"/>
            <a:ext cx="6833935" cy="1646302"/>
          </a:xfrm>
        </p:spPr>
        <p:txBody>
          <a:bodyPr/>
          <a:lstStyle/>
          <a:p>
            <a:r>
              <a:rPr lang="zh-CN" altLang="en-US" b="1" dirty="0">
                <a:solidFill>
                  <a:srgbClr val="002060"/>
                </a:solidFill>
              </a:rPr>
              <a:t>心理骨干培训</a:t>
            </a:r>
          </a:p>
        </p:txBody>
      </p:sp>
      <p:pic>
        <p:nvPicPr>
          <p:cNvPr id="7" name="图片 6"/>
          <p:cNvPicPr>
            <a:picLocks noChangeAspect="1"/>
          </p:cNvPicPr>
          <p:nvPr/>
        </p:nvPicPr>
        <p:blipFill rotWithShape="1">
          <a:blip r:embed="rId3" cstate="print">
            <a:extLst>
              <a:ext uri="{28A0092B-C50C-407E-A947-70E740481C1C}">
                <a14:useLocalDpi xmlns:a14="http://schemas.microsoft.com/office/drawing/2010/main" val="0"/>
              </a:ext>
            </a:extLst>
          </a:blip>
          <a:srcRect t="31942" b="24907"/>
          <a:stretch>
            <a:fillRect/>
          </a:stretch>
        </p:blipFill>
        <p:spPr>
          <a:xfrm>
            <a:off x="160873" y="5181599"/>
            <a:ext cx="4984036" cy="1535290"/>
          </a:xfrm>
          <a:prstGeom prst="rect">
            <a:avLst/>
          </a:prstGeom>
        </p:spPr>
      </p:pic>
      <p:sp>
        <p:nvSpPr>
          <p:cNvPr id="11" name="文本框 10"/>
          <p:cNvSpPr txBox="1"/>
          <p:nvPr/>
        </p:nvSpPr>
        <p:spPr>
          <a:xfrm>
            <a:off x="2470427" y="3577607"/>
            <a:ext cx="6921929" cy="954107"/>
          </a:xfrm>
          <a:prstGeom prst="rect">
            <a:avLst/>
          </a:prstGeom>
          <a:solidFill>
            <a:schemeClr val="accent5">
              <a:lumMod val="20000"/>
              <a:lumOff val="80000"/>
            </a:schemeClr>
          </a:solidFill>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zh-CN" altLang="en-US" sz="2800" b="1" dirty="0">
                <a:solidFill>
                  <a:srgbClr val="0070C0"/>
                </a:solidFill>
                <a:latin typeface="+mj-ea"/>
                <a:ea typeface="+mj-ea"/>
              </a:rPr>
              <a:t>学生心理发展指导中心</a:t>
            </a:r>
            <a:endParaRPr lang="en-US" altLang="zh-CN" sz="2800" b="1" dirty="0">
              <a:solidFill>
                <a:srgbClr val="0070C0"/>
              </a:solidFill>
              <a:latin typeface="+mj-ea"/>
              <a:ea typeface="+mj-ea"/>
            </a:endParaRPr>
          </a:p>
          <a:p>
            <a:pPr algn="ctr"/>
            <a:r>
              <a:rPr lang="en-US" altLang="zh-CN" sz="2800" b="1" dirty="0">
                <a:solidFill>
                  <a:srgbClr val="0070C0"/>
                </a:solidFill>
                <a:latin typeface="+mj-ea"/>
                <a:ea typeface="+mj-ea"/>
              </a:rPr>
              <a:t>2024</a:t>
            </a:r>
            <a:r>
              <a:rPr lang="zh-CN" altLang="en-US" sz="2800" b="1" dirty="0">
                <a:solidFill>
                  <a:srgbClr val="0070C0"/>
                </a:solidFill>
                <a:latin typeface="+mj-ea"/>
                <a:ea typeface="+mj-ea"/>
              </a:rPr>
              <a:t>年</a:t>
            </a:r>
            <a:r>
              <a:rPr lang="en-US" altLang="zh-CN" sz="2800" b="1" dirty="0">
                <a:solidFill>
                  <a:srgbClr val="0070C0"/>
                </a:solidFill>
                <a:latin typeface="+mj-ea"/>
                <a:ea typeface="+mj-ea"/>
              </a:rPr>
              <a:t>10</a:t>
            </a:r>
            <a:r>
              <a:rPr lang="zh-CN" altLang="en-US" sz="2800" b="1" dirty="0">
                <a:solidFill>
                  <a:srgbClr val="0070C0"/>
                </a:solidFill>
                <a:latin typeface="+mj-ea"/>
                <a:ea typeface="+mj-ea"/>
              </a:rPr>
              <a:t>月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5"/>
          <p:cNvSpPr>
            <a:spLocks noRot="1" noChangeArrowheads="1"/>
          </p:cNvSpPr>
          <p:nvPr/>
        </p:nvSpPr>
        <p:spPr bwMode="auto">
          <a:xfrm>
            <a:off x="432000" y="504000"/>
            <a:ext cx="8976784" cy="606425"/>
          </a:xfrm>
          <a:prstGeom prst="rect">
            <a:avLst/>
          </a:prstGeom>
          <a:noFill/>
          <a:ln w="9525">
            <a:noFill/>
            <a:miter lim="800000"/>
          </a:ln>
          <a:effectLst>
            <a:outerShdw dist="35921" dir="2700000" algn="ctr" rotWithShape="0">
              <a:schemeClr val="bg2"/>
            </a:outerShdw>
          </a:effectLst>
        </p:spPr>
        <p:txBody>
          <a:bodyPr anchor="ctr"/>
          <a:lstStyle/>
          <a:p>
            <a:pPr algn="just" eaLnBrk="0" hangingPunct="0">
              <a:buClrTx/>
              <a:buSzTx/>
              <a:buFontTx/>
              <a:defRPr/>
            </a:pPr>
            <a:r>
              <a:rPr lang="zh-CN" altLang="en-US" sz="4400" b="1" dirty="0">
                <a:solidFill>
                  <a:srgbClr val="9FC95C"/>
                </a:solidFill>
              </a:rPr>
              <a:t>（一）大学生心理健康</a:t>
            </a:r>
          </a:p>
        </p:txBody>
      </p:sp>
      <p:sp>
        <p:nvSpPr>
          <p:cNvPr id="32" name="文本框 31"/>
          <p:cNvSpPr txBox="1"/>
          <p:nvPr>
            <p:custDataLst>
              <p:tags r:id="rId1"/>
            </p:custDataLst>
          </p:nvPr>
        </p:nvSpPr>
        <p:spPr>
          <a:xfrm>
            <a:off x="1675765" y="3154045"/>
            <a:ext cx="3650615" cy="553085"/>
          </a:xfrm>
          <a:prstGeom prst="rect">
            <a:avLst/>
          </a:prstGeom>
          <a:noFill/>
        </p:spPr>
        <p:txBody>
          <a:bodyPr wrap="square" rtlCol="0" anchor="t">
            <a:spAutoFit/>
          </a:bodyPr>
          <a:lstStyle/>
          <a:p>
            <a:pPr algn="l" fontAlgn="auto">
              <a:lnSpc>
                <a:spcPct val="150000"/>
              </a:lnSpc>
              <a:buClrTx/>
              <a:buSzTx/>
              <a:buFontTx/>
            </a:pPr>
            <a:r>
              <a:rPr lang="zh-CN" altLang="en-US" sz="2000" dirty="0">
                <a:uFillTx/>
                <a:latin typeface="Times New Roman" panose="02020603050405020304" pitchFamily="18" charset="0"/>
                <a:sym typeface="+mn-ea"/>
              </a:rPr>
              <a:t>保持和谐的人际关系</a:t>
            </a:r>
          </a:p>
        </p:txBody>
      </p:sp>
      <p:sp>
        <p:nvSpPr>
          <p:cNvPr id="23" name="文本框 22"/>
          <p:cNvSpPr txBox="1"/>
          <p:nvPr>
            <p:custDataLst>
              <p:tags r:id="rId2"/>
            </p:custDataLst>
          </p:nvPr>
        </p:nvSpPr>
        <p:spPr>
          <a:xfrm>
            <a:off x="1651000" y="4178935"/>
            <a:ext cx="3675380" cy="553085"/>
          </a:xfrm>
          <a:prstGeom prst="rect">
            <a:avLst/>
          </a:prstGeom>
          <a:noFill/>
        </p:spPr>
        <p:txBody>
          <a:bodyPr wrap="square" rtlCol="0" anchor="t">
            <a:spAutoFit/>
          </a:bodyPr>
          <a:lstStyle/>
          <a:p>
            <a:pPr algn="l" fontAlgn="auto">
              <a:lnSpc>
                <a:spcPct val="150000"/>
              </a:lnSpc>
              <a:buClrTx/>
              <a:buSzTx/>
              <a:buFontTx/>
            </a:pPr>
            <a:r>
              <a:rPr lang="zh-CN" altLang="en-US" sz="2000" dirty="0">
                <a:uFillTx/>
                <a:latin typeface="Times New Roman" panose="02020603050405020304" pitchFamily="18" charset="0"/>
                <a:sym typeface="+mn-ea"/>
              </a:rPr>
              <a:t>具有良好的适应能力</a:t>
            </a:r>
          </a:p>
        </p:txBody>
      </p:sp>
      <p:sp>
        <p:nvSpPr>
          <p:cNvPr id="15" name="文本框 14"/>
          <p:cNvSpPr txBox="1"/>
          <p:nvPr>
            <p:custDataLst>
              <p:tags r:id="rId3"/>
            </p:custDataLst>
          </p:nvPr>
        </p:nvSpPr>
        <p:spPr>
          <a:xfrm>
            <a:off x="1675765" y="2186305"/>
            <a:ext cx="3752215" cy="553085"/>
          </a:xfrm>
          <a:prstGeom prst="rect">
            <a:avLst/>
          </a:prstGeom>
          <a:noFill/>
        </p:spPr>
        <p:txBody>
          <a:bodyPr wrap="square" rtlCol="0" anchor="t">
            <a:spAutoFit/>
          </a:bodyPr>
          <a:lstStyle/>
          <a:p>
            <a:pPr fontAlgn="auto">
              <a:lnSpc>
                <a:spcPct val="150000"/>
              </a:lnSpc>
            </a:pPr>
            <a:r>
              <a:rPr lang="zh-CN" altLang="en-US" sz="2000" dirty="0">
                <a:uFillTx/>
                <a:latin typeface="Times New Roman" panose="02020603050405020304" pitchFamily="18" charset="0"/>
                <a:sym typeface="+mn-ea"/>
              </a:rPr>
              <a:t>正确认识和悦纳自我</a:t>
            </a:r>
          </a:p>
        </p:txBody>
      </p:sp>
      <p:sp>
        <p:nvSpPr>
          <p:cNvPr id="16" name="椭圆 15"/>
          <p:cNvSpPr/>
          <p:nvPr>
            <p:custDataLst>
              <p:tags r:id="rId4"/>
            </p:custDataLst>
          </p:nvPr>
        </p:nvSpPr>
        <p:spPr>
          <a:xfrm>
            <a:off x="889000" y="2106295"/>
            <a:ext cx="659130" cy="659130"/>
          </a:xfrm>
          <a:prstGeom prst="ellipse">
            <a:avLst/>
          </a:prstGeom>
          <a:solidFill>
            <a:srgbClr val="FEEE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custDataLst>
              <p:tags r:id="rId5"/>
            </p:custDataLst>
          </p:nvPr>
        </p:nvSpPr>
        <p:spPr>
          <a:xfrm>
            <a:off x="873125" y="3050540"/>
            <a:ext cx="659130" cy="659130"/>
          </a:xfrm>
          <a:prstGeom prst="ellipse">
            <a:avLst/>
          </a:prstGeom>
          <a:solidFill>
            <a:srgbClr val="FEEE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custDataLst>
              <p:tags r:id="rId6"/>
            </p:custDataLst>
          </p:nvPr>
        </p:nvSpPr>
        <p:spPr>
          <a:xfrm>
            <a:off x="864235" y="4124325"/>
            <a:ext cx="659130" cy="659130"/>
          </a:xfrm>
          <a:prstGeom prst="ellipse">
            <a:avLst/>
          </a:prstGeom>
          <a:solidFill>
            <a:srgbClr val="FEEE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descr="痛点_#ffffff_128_21555474"/>
          <p:cNvPicPr>
            <a:picLocks noChangeAspect="1"/>
          </p:cNvPicPr>
          <p:nvPr>
            <p:custDataLst>
              <p:tags r:id="rId7"/>
            </p:custDataLst>
          </p:nvPr>
        </p:nvPicPr>
        <p:blipFill>
          <a:blip r:embed="rId26">
            <a:extLst>
              <a:ext uri="{96DAC541-7B7A-43D3-8B79-37D633B846F1}">
                <asvg:svgBlip xmlns:asvg="http://schemas.microsoft.com/office/drawing/2016/SVG/main" r:embed="rId27"/>
              </a:ext>
            </a:extLst>
          </a:blip>
          <a:stretch>
            <a:fillRect/>
          </a:stretch>
        </p:blipFill>
        <p:spPr>
          <a:xfrm>
            <a:off x="1007745" y="2225675"/>
            <a:ext cx="421005" cy="421005"/>
          </a:xfrm>
          <a:prstGeom prst="rect">
            <a:avLst/>
          </a:prstGeom>
        </p:spPr>
      </p:pic>
      <p:pic>
        <p:nvPicPr>
          <p:cNvPr id="53" name="图片 52" descr="目标_#ffffff_128_21555476"/>
          <p:cNvPicPr>
            <a:picLocks noChangeAspect="1"/>
          </p:cNvPicPr>
          <p:nvPr>
            <p:custDataLst>
              <p:tags r:id="rId8"/>
            </p:custDataLst>
          </p:nvPr>
        </p:nvPicPr>
        <p:blipFill>
          <a:blip r:embed="rId28">
            <a:extLst>
              <a:ext uri="{96DAC541-7B7A-43D3-8B79-37D633B846F1}">
                <asvg:svgBlip xmlns:asvg="http://schemas.microsoft.com/office/drawing/2016/SVG/main" r:embed="rId29"/>
              </a:ext>
            </a:extLst>
          </a:blip>
          <a:stretch>
            <a:fillRect/>
          </a:stretch>
        </p:blipFill>
        <p:spPr>
          <a:xfrm>
            <a:off x="989965" y="4218305"/>
            <a:ext cx="421005" cy="421005"/>
          </a:xfrm>
          <a:prstGeom prst="rect">
            <a:avLst/>
          </a:prstGeom>
        </p:spPr>
      </p:pic>
      <p:sp>
        <p:nvSpPr>
          <p:cNvPr id="5" name="文本框 4"/>
          <p:cNvSpPr txBox="1"/>
          <p:nvPr>
            <p:custDataLst>
              <p:tags r:id="rId9"/>
            </p:custDataLst>
          </p:nvPr>
        </p:nvSpPr>
        <p:spPr>
          <a:xfrm>
            <a:off x="1651000" y="5130800"/>
            <a:ext cx="3752215" cy="553085"/>
          </a:xfrm>
          <a:prstGeom prst="rect">
            <a:avLst/>
          </a:prstGeom>
          <a:noFill/>
        </p:spPr>
        <p:txBody>
          <a:bodyPr wrap="square" rtlCol="0" anchor="t">
            <a:spAutoFit/>
          </a:bodyPr>
          <a:lstStyle/>
          <a:p>
            <a:pPr algn="l" fontAlgn="auto">
              <a:lnSpc>
                <a:spcPct val="150000"/>
              </a:lnSpc>
              <a:buClrTx/>
              <a:buSzTx/>
              <a:buFontTx/>
            </a:pPr>
            <a:r>
              <a:rPr lang="zh-CN" altLang="en-US" sz="2000" dirty="0">
                <a:uFillTx/>
                <a:latin typeface="Times New Roman" panose="02020603050405020304" pitchFamily="18" charset="0"/>
                <a:sym typeface="+mn-ea"/>
              </a:rPr>
              <a:t>意志健全</a:t>
            </a:r>
          </a:p>
        </p:txBody>
      </p:sp>
      <p:sp>
        <p:nvSpPr>
          <p:cNvPr id="6" name="椭圆 5"/>
          <p:cNvSpPr/>
          <p:nvPr>
            <p:custDataLst>
              <p:tags r:id="rId10"/>
            </p:custDataLst>
          </p:nvPr>
        </p:nvSpPr>
        <p:spPr>
          <a:xfrm>
            <a:off x="864235" y="5042535"/>
            <a:ext cx="659130" cy="659130"/>
          </a:xfrm>
          <a:prstGeom prst="ellipse">
            <a:avLst/>
          </a:prstGeom>
          <a:solidFill>
            <a:srgbClr val="FEEE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 name="图片 29" descr="合作_#ffffff_128_21555456"/>
          <p:cNvPicPr>
            <a:picLocks noChangeAspect="1"/>
          </p:cNvPicPr>
          <p:nvPr>
            <p:custDataLst>
              <p:tags r:id="rId11"/>
            </p:custDataLst>
          </p:nvPr>
        </p:nvPicPr>
        <p:blipFill>
          <a:blip r:embed="rId30">
            <a:extLst>
              <a:ext uri="{96DAC541-7B7A-43D3-8B79-37D633B846F1}">
                <asvg:svgBlip xmlns:asvg="http://schemas.microsoft.com/office/drawing/2016/SVG/main" r:embed="rId31"/>
              </a:ext>
            </a:extLst>
          </a:blip>
          <a:stretch>
            <a:fillRect/>
          </a:stretch>
        </p:blipFill>
        <p:spPr>
          <a:xfrm>
            <a:off x="998855" y="5198110"/>
            <a:ext cx="382905" cy="382905"/>
          </a:xfrm>
          <a:prstGeom prst="rect">
            <a:avLst/>
          </a:prstGeom>
        </p:spPr>
      </p:pic>
      <p:pic>
        <p:nvPicPr>
          <p:cNvPr id="29" name="图片 28" descr="工作证_#ffffff_128_21555466"/>
          <p:cNvPicPr>
            <a:picLocks noChangeAspect="1"/>
          </p:cNvPicPr>
          <p:nvPr>
            <p:custDataLst>
              <p:tags r:id="rId12"/>
            </p:custDataLst>
          </p:nvPr>
        </p:nvPicPr>
        <p:blipFill>
          <a:blip r:embed="rId32">
            <a:extLst>
              <a:ext uri="{96DAC541-7B7A-43D3-8B79-37D633B846F1}">
                <asvg:svgBlip xmlns:asvg="http://schemas.microsoft.com/office/drawing/2016/SVG/main" r:embed="rId33"/>
              </a:ext>
            </a:extLst>
          </a:blip>
          <a:stretch>
            <a:fillRect/>
          </a:stretch>
        </p:blipFill>
        <p:spPr>
          <a:xfrm>
            <a:off x="998855" y="3213735"/>
            <a:ext cx="412115" cy="412115"/>
          </a:xfrm>
          <a:prstGeom prst="rect">
            <a:avLst/>
          </a:prstGeom>
        </p:spPr>
      </p:pic>
      <p:sp>
        <p:nvSpPr>
          <p:cNvPr id="33" name="文本框 32"/>
          <p:cNvSpPr txBox="1"/>
          <p:nvPr>
            <p:custDataLst>
              <p:tags r:id="rId13"/>
            </p:custDataLst>
          </p:nvPr>
        </p:nvSpPr>
        <p:spPr>
          <a:xfrm>
            <a:off x="5326380" y="3150235"/>
            <a:ext cx="3650615" cy="553085"/>
          </a:xfrm>
          <a:prstGeom prst="rect">
            <a:avLst/>
          </a:prstGeom>
          <a:noFill/>
        </p:spPr>
        <p:txBody>
          <a:bodyPr wrap="square" rtlCol="0" anchor="t">
            <a:spAutoFit/>
          </a:bodyPr>
          <a:lstStyle/>
          <a:p>
            <a:pPr algn="l" fontAlgn="auto">
              <a:lnSpc>
                <a:spcPct val="150000"/>
              </a:lnSpc>
              <a:buClrTx/>
              <a:buSzTx/>
              <a:buFontTx/>
            </a:pPr>
            <a:r>
              <a:rPr lang="zh-CN" altLang="en-US" sz="2000" dirty="0">
                <a:uFillTx/>
                <a:latin typeface="Times New Roman" panose="02020603050405020304" pitchFamily="18" charset="0"/>
                <a:sym typeface="+mn-ea"/>
              </a:rPr>
              <a:t>具有完整和谐的健康人格</a:t>
            </a:r>
          </a:p>
        </p:txBody>
      </p:sp>
      <p:sp>
        <p:nvSpPr>
          <p:cNvPr id="34" name="文本框 33"/>
          <p:cNvSpPr txBox="1"/>
          <p:nvPr>
            <p:custDataLst>
              <p:tags r:id="rId14"/>
            </p:custDataLst>
          </p:nvPr>
        </p:nvSpPr>
        <p:spPr>
          <a:xfrm>
            <a:off x="5301615" y="4175125"/>
            <a:ext cx="3675380" cy="553085"/>
          </a:xfrm>
          <a:prstGeom prst="rect">
            <a:avLst/>
          </a:prstGeom>
          <a:noFill/>
        </p:spPr>
        <p:txBody>
          <a:bodyPr wrap="square" rtlCol="0" anchor="t">
            <a:spAutoFit/>
          </a:bodyPr>
          <a:lstStyle/>
          <a:p>
            <a:pPr algn="l" fontAlgn="auto">
              <a:lnSpc>
                <a:spcPct val="150000"/>
              </a:lnSpc>
              <a:buClrTx/>
              <a:buSzTx/>
              <a:buFontTx/>
            </a:pPr>
            <a:r>
              <a:rPr lang="zh-CN" altLang="en-US" sz="2000" dirty="0">
                <a:uFillTx/>
                <a:latin typeface="Times New Roman" panose="02020603050405020304" pitchFamily="18" charset="0"/>
                <a:sym typeface="+mn-ea"/>
              </a:rPr>
              <a:t>智力正常</a:t>
            </a:r>
          </a:p>
        </p:txBody>
      </p:sp>
      <p:sp>
        <p:nvSpPr>
          <p:cNvPr id="35" name="文本框 34"/>
          <p:cNvSpPr txBox="1"/>
          <p:nvPr>
            <p:custDataLst>
              <p:tags r:id="rId15"/>
            </p:custDataLst>
          </p:nvPr>
        </p:nvSpPr>
        <p:spPr>
          <a:xfrm>
            <a:off x="5326380" y="2182495"/>
            <a:ext cx="3752215" cy="553085"/>
          </a:xfrm>
          <a:prstGeom prst="rect">
            <a:avLst/>
          </a:prstGeom>
          <a:noFill/>
        </p:spPr>
        <p:txBody>
          <a:bodyPr wrap="square" rtlCol="0" anchor="t">
            <a:spAutoFit/>
          </a:bodyPr>
          <a:lstStyle/>
          <a:p>
            <a:pPr algn="l" fontAlgn="auto">
              <a:lnSpc>
                <a:spcPct val="150000"/>
              </a:lnSpc>
              <a:buClrTx/>
              <a:buSzTx/>
              <a:buFontTx/>
            </a:pPr>
            <a:r>
              <a:rPr lang="zh-CN" altLang="en-US" sz="2000" dirty="0">
                <a:uFillTx/>
                <a:latin typeface="Times New Roman" panose="02020603050405020304" pitchFamily="18" charset="0"/>
                <a:sym typeface="+mn-ea"/>
              </a:rPr>
              <a:t>具有良好的情绪状态</a:t>
            </a:r>
          </a:p>
        </p:txBody>
      </p:sp>
      <p:sp>
        <p:nvSpPr>
          <p:cNvPr id="36" name="椭圆 35"/>
          <p:cNvSpPr/>
          <p:nvPr>
            <p:custDataLst>
              <p:tags r:id="rId16"/>
            </p:custDataLst>
          </p:nvPr>
        </p:nvSpPr>
        <p:spPr>
          <a:xfrm>
            <a:off x="4539615" y="2102485"/>
            <a:ext cx="659130" cy="659130"/>
          </a:xfrm>
          <a:prstGeom prst="ellipse">
            <a:avLst/>
          </a:prstGeom>
          <a:solidFill>
            <a:srgbClr val="FEEE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custDataLst>
              <p:tags r:id="rId17"/>
            </p:custDataLst>
          </p:nvPr>
        </p:nvSpPr>
        <p:spPr>
          <a:xfrm>
            <a:off x="4523740" y="3046730"/>
            <a:ext cx="659130" cy="659130"/>
          </a:xfrm>
          <a:prstGeom prst="ellipse">
            <a:avLst/>
          </a:prstGeom>
          <a:solidFill>
            <a:srgbClr val="FEEE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custDataLst>
              <p:tags r:id="rId18"/>
            </p:custDataLst>
          </p:nvPr>
        </p:nvSpPr>
        <p:spPr>
          <a:xfrm>
            <a:off x="4514850" y="4120515"/>
            <a:ext cx="659130" cy="659130"/>
          </a:xfrm>
          <a:prstGeom prst="ellipse">
            <a:avLst/>
          </a:prstGeom>
          <a:solidFill>
            <a:srgbClr val="FEEE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9" name="图片 38" descr="痛点_#ffffff_128_21555474"/>
          <p:cNvPicPr>
            <a:picLocks noChangeAspect="1"/>
          </p:cNvPicPr>
          <p:nvPr>
            <p:custDataLst>
              <p:tags r:id="rId19"/>
            </p:custDataLst>
          </p:nvPr>
        </p:nvPicPr>
        <p:blipFill>
          <a:blip r:embed="rId26">
            <a:extLst>
              <a:ext uri="{96DAC541-7B7A-43D3-8B79-37D633B846F1}">
                <asvg:svgBlip xmlns:asvg="http://schemas.microsoft.com/office/drawing/2016/SVG/main" r:embed="rId27"/>
              </a:ext>
            </a:extLst>
          </a:blip>
          <a:stretch>
            <a:fillRect/>
          </a:stretch>
        </p:blipFill>
        <p:spPr>
          <a:xfrm>
            <a:off x="4658360" y="2221865"/>
            <a:ext cx="421005" cy="421005"/>
          </a:xfrm>
          <a:prstGeom prst="rect">
            <a:avLst/>
          </a:prstGeom>
        </p:spPr>
      </p:pic>
      <p:pic>
        <p:nvPicPr>
          <p:cNvPr id="40" name="图片 39" descr="目标_#ffffff_128_21555476"/>
          <p:cNvPicPr>
            <a:picLocks noChangeAspect="1"/>
          </p:cNvPicPr>
          <p:nvPr>
            <p:custDataLst>
              <p:tags r:id="rId20"/>
            </p:custDataLst>
          </p:nvPr>
        </p:nvPicPr>
        <p:blipFill>
          <a:blip r:embed="rId28">
            <a:extLst>
              <a:ext uri="{96DAC541-7B7A-43D3-8B79-37D633B846F1}">
                <asvg:svgBlip xmlns:asvg="http://schemas.microsoft.com/office/drawing/2016/SVG/main" r:embed="rId29"/>
              </a:ext>
            </a:extLst>
          </a:blip>
          <a:stretch>
            <a:fillRect/>
          </a:stretch>
        </p:blipFill>
        <p:spPr>
          <a:xfrm>
            <a:off x="4640580" y="4214495"/>
            <a:ext cx="421005" cy="421005"/>
          </a:xfrm>
          <a:prstGeom prst="rect">
            <a:avLst/>
          </a:prstGeom>
        </p:spPr>
      </p:pic>
      <p:sp>
        <p:nvSpPr>
          <p:cNvPr id="41" name="文本框 40"/>
          <p:cNvSpPr txBox="1"/>
          <p:nvPr>
            <p:custDataLst>
              <p:tags r:id="rId21"/>
            </p:custDataLst>
          </p:nvPr>
        </p:nvSpPr>
        <p:spPr>
          <a:xfrm>
            <a:off x="5301615" y="5126990"/>
            <a:ext cx="3752215" cy="553085"/>
          </a:xfrm>
          <a:prstGeom prst="rect">
            <a:avLst/>
          </a:prstGeom>
          <a:noFill/>
        </p:spPr>
        <p:txBody>
          <a:bodyPr wrap="square" rtlCol="0" anchor="t">
            <a:spAutoFit/>
          </a:bodyPr>
          <a:lstStyle/>
          <a:p>
            <a:pPr algn="l" fontAlgn="auto">
              <a:lnSpc>
                <a:spcPct val="150000"/>
              </a:lnSpc>
              <a:buClrTx/>
              <a:buSzTx/>
              <a:buFontTx/>
            </a:pPr>
            <a:r>
              <a:rPr lang="zh-CN" altLang="en-US" sz="2000" dirty="0">
                <a:uFillTx/>
                <a:latin typeface="Times New Roman" panose="02020603050405020304" pitchFamily="18" charset="0"/>
                <a:sym typeface="+mn-ea"/>
              </a:rPr>
              <a:t>心理行为符合大学生的年龄特征。</a:t>
            </a:r>
          </a:p>
        </p:txBody>
      </p:sp>
      <p:sp>
        <p:nvSpPr>
          <p:cNvPr id="42" name="椭圆 41"/>
          <p:cNvSpPr/>
          <p:nvPr>
            <p:custDataLst>
              <p:tags r:id="rId22"/>
            </p:custDataLst>
          </p:nvPr>
        </p:nvSpPr>
        <p:spPr>
          <a:xfrm>
            <a:off x="4514850" y="5038725"/>
            <a:ext cx="659130" cy="659130"/>
          </a:xfrm>
          <a:prstGeom prst="ellipse">
            <a:avLst/>
          </a:prstGeom>
          <a:solidFill>
            <a:srgbClr val="FEEE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3" name="图片 42" descr="合作_#ffffff_128_21555456"/>
          <p:cNvPicPr>
            <a:picLocks noChangeAspect="1"/>
          </p:cNvPicPr>
          <p:nvPr>
            <p:custDataLst>
              <p:tags r:id="rId23"/>
            </p:custDataLst>
          </p:nvPr>
        </p:nvPicPr>
        <p:blipFill>
          <a:blip r:embed="rId30">
            <a:extLst>
              <a:ext uri="{96DAC541-7B7A-43D3-8B79-37D633B846F1}">
                <asvg:svgBlip xmlns:asvg="http://schemas.microsoft.com/office/drawing/2016/SVG/main" r:embed="rId31"/>
              </a:ext>
            </a:extLst>
          </a:blip>
          <a:stretch>
            <a:fillRect/>
          </a:stretch>
        </p:blipFill>
        <p:spPr>
          <a:xfrm>
            <a:off x="4649470" y="5194300"/>
            <a:ext cx="382905" cy="382905"/>
          </a:xfrm>
          <a:prstGeom prst="rect">
            <a:avLst/>
          </a:prstGeom>
        </p:spPr>
      </p:pic>
      <p:pic>
        <p:nvPicPr>
          <p:cNvPr id="44" name="图片 43" descr="工作证_#ffffff_128_21555466"/>
          <p:cNvPicPr>
            <a:picLocks noChangeAspect="1"/>
          </p:cNvPicPr>
          <p:nvPr>
            <p:custDataLst>
              <p:tags r:id="rId24"/>
            </p:custDataLst>
          </p:nvPr>
        </p:nvPicPr>
        <p:blipFill>
          <a:blip r:embed="rId32">
            <a:extLst>
              <a:ext uri="{96DAC541-7B7A-43D3-8B79-37D633B846F1}">
                <asvg:svgBlip xmlns:asvg="http://schemas.microsoft.com/office/drawing/2016/SVG/main" r:embed="rId33"/>
              </a:ext>
            </a:extLst>
          </a:blip>
          <a:stretch>
            <a:fillRect/>
          </a:stretch>
        </p:blipFill>
        <p:spPr>
          <a:xfrm>
            <a:off x="4649470" y="3209925"/>
            <a:ext cx="412115" cy="412115"/>
          </a:xfrm>
          <a:prstGeom prst="rect">
            <a:avLst/>
          </a:prstGeom>
        </p:spPr>
      </p:pic>
      <p:sp>
        <p:nvSpPr>
          <p:cNvPr id="2" name="标题 1"/>
          <p:cNvSpPr>
            <a:spLocks noGrp="1"/>
          </p:cNvSpPr>
          <p:nvPr/>
        </p:nvSpPr>
        <p:spPr>
          <a:xfrm>
            <a:off x="720000" y="1296000"/>
            <a:ext cx="5539105" cy="508635"/>
          </a:xfrm>
          <a:prstGeom prst="rect">
            <a:avLst/>
          </a:prstGeom>
        </p:spPr>
        <p:txBody>
          <a:bodyPr vert="horz" lIns="91440" tIns="45720" rIns="91440" bIns="45720" rtlCol="0" anchor="b">
            <a:noAutofit/>
          </a:bodyPr>
          <a:lstStyle>
            <a:lvl1pPr algn="l" defTabSz="457200" rtl="0" eaLnBrk="1" latinLnBrk="0" hangingPunct="1">
              <a:spcBef>
                <a:spcPct val="0"/>
              </a:spcBef>
              <a:buNone/>
              <a:defRPr sz="4000" b="0" kern="1200" cap="none">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r>
              <a:rPr lang="en-US" altLang="zh-CN" sz="2700" b="1" dirty="0">
                <a:solidFill>
                  <a:srgbClr val="00B050"/>
                </a:solidFill>
              </a:rPr>
              <a:t>1</a:t>
            </a:r>
            <a:r>
              <a:rPr lang="zh-CN" altLang="en-US" sz="2700" b="1" dirty="0">
                <a:solidFill>
                  <a:srgbClr val="00B050"/>
                </a:solidFill>
              </a:rPr>
              <a:t>、大学生心理健康的标准</a:t>
            </a:r>
          </a:p>
        </p:txBody>
      </p:sp>
      <p:sp>
        <p:nvSpPr>
          <p:cNvPr id="44038" name="Rectangle 6"/>
          <p:cNvSpPr>
            <a:spLocks noRot="1" noChangeArrowheads="1"/>
          </p:cNvSpPr>
          <p:nvPr/>
        </p:nvSpPr>
        <p:spPr bwMode="auto">
          <a:xfrm>
            <a:off x="719455" y="5937885"/>
            <a:ext cx="10857230" cy="744220"/>
          </a:xfrm>
          <a:prstGeom prst="rect">
            <a:avLst/>
          </a:prstGeom>
          <a:noFill/>
          <a:ln w="9525">
            <a:noFill/>
            <a:miter lim="800000"/>
          </a:ln>
        </p:spPr>
        <p:txBody>
          <a:bodyPr/>
          <a:lstStyle/>
          <a:p>
            <a:pPr indent="0" algn="just" eaLnBrk="0" fontAlgn="auto" hangingPunct="0">
              <a:lnSpc>
                <a:spcPct val="150000"/>
              </a:lnSpc>
              <a:spcBef>
                <a:spcPts val="0"/>
              </a:spcBef>
              <a:spcAft>
                <a:spcPts val="2000"/>
              </a:spcAft>
              <a:buClrTx/>
              <a:buSzTx/>
              <a:buFont typeface="Wingdings" panose="05000000000000000000" charset="0"/>
              <a:buNone/>
            </a:pPr>
            <a:r>
              <a:rPr lang="zh-CN" altLang="en-US" sz="2400" dirty="0">
                <a:solidFill>
                  <a:schemeClr val="accent5"/>
                </a:solidFill>
                <a:uFillTx/>
                <a:latin typeface="Times New Roman" panose="02020603050405020304" pitchFamily="18" charset="0"/>
              </a:rPr>
              <a:t>注意：心理健康和不健康不是泾渭分明的对立面，而是一种连续状态。</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5"/>
          <p:cNvSpPr>
            <a:spLocks noRot="1" noChangeArrowheads="1"/>
          </p:cNvSpPr>
          <p:nvPr/>
        </p:nvSpPr>
        <p:spPr bwMode="auto">
          <a:xfrm>
            <a:off x="432000" y="504000"/>
            <a:ext cx="8976784" cy="606425"/>
          </a:xfrm>
          <a:prstGeom prst="rect">
            <a:avLst/>
          </a:prstGeom>
          <a:noFill/>
          <a:ln w="9525">
            <a:noFill/>
            <a:miter lim="800000"/>
          </a:ln>
          <a:effectLst>
            <a:outerShdw dist="35921" dir="2700000" algn="ctr" rotWithShape="0">
              <a:schemeClr val="bg2"/>
            </a:outerShdw>
          </a:effectLst>
        </p:spPr>
        <p:txBody>
          <a:bodyPr anchor="ctr"/>
          <a:lstStyle/>
          <a:p>
            <a:pPr algn="just" eaLnBrk="0" hangingPunct="0">
              <a:buClrTx/>
              <a:buSzTx/>
              <a:buFontTx/>
              <a:defRPr/>
            </a:pPr>
            <a:r>
              <a:rPr lang="zh-CN" altLang="en-US" sz="4400" b="1" dirty="0">
                <a:solidFill>
                  <a:srgbClr val="9FC95C"/>
                </a:solidFill>
              </a:rPr>
              <a:t>（一）大学生心理健康</a:t>
            </a:r>
          </a:p>
        </p:txBody>
      </p:sp>
      <p:sp>
        <p:nvSpPr>
          <p:cNvPr id="2" name="标题 1"/>
          <p:cNvSpPr>
            <a:spLocks noGrp="1"/>
          </p:cNvSpPr>
          <p:nvPr/>
        </p:nvSpPr>
        <p:spPr>
          <a:xfrm>
            <a:off x="720000" y="1296000"/>
            <a:ext cx="5539105" cy="508635"/>
          </a:xfrm>
          <a:prstGeom prst="rect">
            <a:avLst/>
          </a:prstGeom>
        </p:spPr>
        <p:txBody>
          <a:bodyPr vert="horz" lIns="91440" tIns="45720" rIns="91440" bIns="45720" rtlCol="0" anchor="b">
            <a:noAutofit/>
          </a:bodyPr>
          <a:lstStyle>
            <a:lvl1pPr algn="l" defTabSz="457200" rtl="0" eaLnBrk="1" latinLnBrk="0" hangingPunct="1">
              <a:spcBef>
                <a:spcPct val="0"/>
              </a:spcBef>
              <a:buNone/>
              <a:defRPr sz="4000" b="0" kern="1200" cap="none">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r>
              <a:rPr lang="en-US" altLang="zh-CN" sz="2700" b="1" dirty="0">
                <a:solidFill>
                  <a:srgbClr val="00B050"/>
                </a:solidFill>
              </a:rPr>
              <a:t>2</a:t>
            </a:r>
            <a:r>
              <a:rPr lang="zh-CN" altLang="en-US" sz="2700" b="1" dirty="0">
                <a:solidFill>
                  <a:srgbClr val="00B050"/>
                </a:solidFill>
              </a:rPr>
              <a:t>、心理健康的状态</a:t>
            </a:r>
          </a:p>
        </p:txBody>
      </p:sp>
      <p:sp>
        <p:nvSpPr>
          <p:cNvPr id="10" name="矩形 9"/>
          <p:cNvSpPr/>
          <p:nvPr/>
        </p:nvSpPr>
        <p:spPr>
          <a:xfrm>
            <a:off x="1016635" y="4551363"/>
            <a:ext cx="9720000" cy="516255"/>
          </a:xfrm>
          <a:prstGeom prst="rect">
            <a:avLst/>
          </a:prstGeom>
          <a:gradFill>
            <a:gsLst>
              <a:gs pos="100000">
                <a:schemeClr val="tx1"/>
              </a:gs>
              <a:gs pos="25000">
                <a:schemeClr val="bg1">
                  <a:lumMod val="95000"/>
                </a:schemeClr>
              </a:gs>
              <a:gs pos="75000">
                <a:schemeClr val="tx1">
                  <a:lumMod val="50000"/>
                  <a:lumOff val="50000"/>
                </a:schemeClr>
              </a:gs>
              <a:gs pos="50000">
                <a:schemeClr val="bg2">
                  <a:lumMod val="90000"/>
                </a:schemeClr>
              </a:gs>
              <a:gs pos="0">
                <a:schemeClr val="bg1"/>
              </a:gs>
              <a:gs pos="100000">
                <a:schemeClr val="tx1">
                  <a:lumMod val="85000"/>
                </a:schemeClr>
              </a:gs>
            </a:gsLst>
            <a:lin ang="0" scaled="1"/>
          </a:gradFill>
          <a:ln>
            <a:solidFill>
              <a:schemeClr val="tx1"/>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11" name="直接连接符 10"/>
          <p:cNvCxnSpPr/>
          <p:nvPr/>
        </p:nvCxnSpPr>
        <p:spPr>
          <a:xfrm>
            <a:off x="1016635" y="3140393"/>
            <a:ext cx="9720000" cy="10160"/>
          </a:xfrm>
          <a:prstGeom prst="line">
            <a:avLst/>
          </a:prstGeom>
          <a:ln>
            <a:solidFill>
              <a:schemeClr val="tx1"/>
            </a:solidFill>
          </a:ln>
        </p:spPr>
        <p:style>
          <a:lnRef idx="2">
            <a:schemeClr val="accent1"/>
          </a:lnRef>
          <a:fillRef idx="0">
            <a:srgbClr val="FFFFFF"/>
          </a:fillRef>
          <a:effectRef idx="0">
            <a:srgbClr val="FFFFFF"/>
          </a:effectRef>
          <a:fontRef idx="minor">
            <a:schemeClr val="tx1"/>
          </a:fontRef>
        </p:style>
      </p:cxnSp>
      <p:cxnSp>
        <p:nvCxnSpPr>
          <p:cNvPr id="14" name="直接连接符 13"/>
          <p:cNvCxnSpPr/>
          <p:nvPr/>
        </p:nvCxnSpPr>
        <p:spPr>
          <a:xfrm>
            <a:off x="1016635" y="2522538"/>
            <a:ext cx="9720000" cy="10160"/>
          </a:xfrm>
          <a:prstGeom prst="line">
            <a:avLst/>
          </a:prstGeom>
          <a:ln>
            <a:solidFill>
              <a:schemeClr val="tx1"/>
            </a:solidFill>
          </a:ln>
        </p:spPr>
        <p:style>
          <a:lnRef idx="2">
            <a:schemeClr val="accent1"/>
          </a:lnRef>
          <a:fillRef idx="0">
            <a:srgbClr val="FFFFFF"/>
          </a:fillRef>
          <a:effectRef idx="0">
            <a:srgbClr val="FFFFFF"/>
          </a:effectRef>
          <a:fontRef idx="minor">
            <a:schemeClr val="tx1"/>
          </a:fontRef>
        </p:style>
      </p:cxnSp>
      <p:sp>
        <p:nvSpPr>
          <p:cNvPr id="25" name="左大括号 24"/>
          <p:cNvSpPr/>
          <p:nvPr/>
        </p:nvSpPr>
        <p:spPr>
          <a:xfrm rot="16200000">
            <a:off x="4852670" y="2879408"/>
            <a:ext cx="569595" cy="5165090"/>
          </a:xfrm>
          <a:prstGeom prst="leftBrace">
            <a:avLst/>
          </a:prstGeom>
          <a:ln>
            <a:solidFill>
              <a:schemeClr val="tx1"/>
            </a:solidFill>
            <a:bevel/>
          </a:ln>
        </p:spPr>
        <p:style>
          <a:lnRef idx="2">
            <a:schemeClr val="accent1"/>
          </a:lnRef>
          <a:fillRef idx="0">
            <a:srgbClr val="FFFFFF"/>
          </a:fillRef>
          <a:effectRef idx="0">
            <a:srgbClr val="FFFFFF"/>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4" name="左大括号 3"/>
          <p:cNvSpPr/>
          <p:nvPr/>
        </p:nvSpPr>
        <p:spPr>
          <a:xfrm rot="16200000">
            <a:off x="9766935" y="4776788"/>
            <a:ext cx="569595" cy="1370330"/>
          </a:xfrm>
          <a:prstGeom prst="leftBrace">
            <a:avLst/>
          </a:prstGeom>
          <a:ln>
            <a:solidFill>
              <a:schemeClr val="tx1"/>
            </a:solidFill>
            <a:bevel/>
          </a:ln>
        </p:spPr>
        <p:style>
          <a:lnRef idx="2">
            <a:schemeClr val="accent1"/>
          </a:lnRef>
          <a:fillRef idx="0">
            <a:srgbClr val="FFFFFF"/>
          </a:fillRef>
          <a:effectRef idx="0">
            <a:srgbClr val="FFFFFF"/>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7" name="左大括号 6"/>
          <p:cNvSpPr/>
          <p:nvPr/>
        </p:nvSpPr>
        <p:spPr>
          <a:xfrm rot="16200000">
            <a:off x="8260715" y="4640263"/>
            <a:ext cx="569595" cy="1644650"/>
          </a:xfrm>
          <a:prstGeom prst="leftBrace">
            <a:avLst/>
          </a:prstGeom>
          <a:ln>
            <a:solidFill>
              <a:schemeClr val="tx1"/>
            </a:solidFill>
            <a:bevel/>
          </a:ln>
        </p:spPr>
        <p:style>
          <a:lnRef idx="2">
            <a:schemeClr val="accent1"/>
          </a:lnRef>
          <a:fillRef idx="0">
            <a:srgbClr val="FFFFFF"/>
          </a:fillRef>
          <a:effectRef idx="0">
            <a:srgbClr val="FFFFFF"/>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sp>
        <p:nvSpPr>
          <p:cNvPr id="8" name="左大括号 7"/>
          <p:cNvSpPr/>
          <p:nvPr/>
        </p:nvSpPr>
        <p:spPr>
          <a:xfrm rot="16200000">
            <a:off x="1500505" y="4693603"/>
            <a:ext cx="569595" cy="1537335"/>
          </a:xfrm>
          <a:prstGeom prst="leftBrace">
            <a:avLst/>
          </a:prstGeom>
          <a:ln>
            <a:solidFill>
              <a:schemeClr val="tx1"/>
            </a:solidFill>
            <a:bevel/>
          </a:ln>
        </p:spPr>
        <p:style>
          <a:lnRef idx="2">
            <a:schemeClr val="accent1"/>
          </a:lnRef>
          <a:fillRef idx="0">
            <a:srgbClr val="FFFFFF"/>
          </a:fillRef>
          <a:effectRef idx="0">
            <a:srgbClr val="FFFFFF"/>
          </a:effectRef>
          <a:fontRef idx="minor">
            <a:schemeClr val="tx1"/>
          </a:fontRef>
        </p:style>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p>
        </p:txBody>
      </p:sp>
      <p:cxnSp>
        <p:nvCxnSpPr>
          <p:cNvPr id="9" name="直接连接符 8"/>
          <p:cNvCxnSpPr/>
          <p:nvPr/>
        </p:nvCxnSpPr>
        <p:spPr>
          <a:xfrm flipH="1" flipV="1">
            <a:off x="8535035" y="1765553"/>
            <a:ext cx="12065" cy="2773680"/>
          </a:xfrm>
          <a:prstGeom prst="line">
            <a:avLst/>
          </a:prstGeom>
          <a:ln>
            <a:solidFill>
              <a:schemeClr val="tx1"/>
            </a:solidFill>
          </a:ln>
        </p:spPr>
        <p:style>
          <a:lnRef idx="2">
            <a:schemeClr val="accent1"/>
          </a:lnRef>
          <a:fillRef idx="0">
            <a:srgbClr val="FFFFFF"/>
          </a:fillRef>
          <a:effectRef idx="0">
            <a:srgbClr val="FFFFFF"/>
          </a:effectRef>
          <a:fontRef idx="minor">
            <a:schemeClr val="tx1"/>
          </a:fontRef>
        </p:style>
      </p:cxnSp>
      <p:cxnSp>
        <p:nvCxnSpPr>
          <p:cNvPr id="12" name="直接连接符 11"/>
          <p:cNvCxnSpPr/>
          <p:nvPr/>
        </p:nvCxnSpPr>
        <p:spPr>
          <a:xfrm flipV="1">
            <a:off x="2524760" y="3137853"/>
            <a:ext cx="0" cy="1391920"/>
          </a:xfrm>
          <a:prstGeom prst="line">
            <a:avLst/>
          </a:prstGeom>
          <a:ln>
            <a:solidFill>
              <a:schemeClr val="tx1"/>
            </a:solidFill>
            <a:prstDash val="sysDot"/>
          </a:ln>
        </p:spPr>
        <p:style>
          <a:lnRef idx="2">
            <a:schemeClr val="accent1"/>
          </a:lnRef>
          <a:fillRef idx="0">
            <a:srgbClr val="FFFFFF"/>
          </a:fillRef>
          <a:effectRef idx="0">
            <a:srgbClr val="FFFFFF"/>
          </a:effectRef>
          <a:fontRef idx="minor">
            <a:schemeClr val="tx1"/>
          </a:fontRef>
        </p:style>
      </p:cxnSp>
      <p:cxnSp>
        <p:nvCxnSpPr>
          <p:cNvPr id="13" name="直接连接符 12"/>
          <p:cNvCxnSpPr/>
          <p:nvPr/>
        </p:nvCxnSpPr>
        <p:spPr>
          <a:xfrm flipH="1" flipV="1">
            <a:off x="2514600" y="2505393"/>
            <a:ext cx="10160" cy="632460"/>
          </a:xfrm>
          <a:prstGeom prst="line">
            <a:avLst/>
          </a:prstGeom>
          <a:ln>
            <a:solidFill>
              <a:schemeClr val="tx1"/>
            </a:solidFill>
          </a:ln>
        </p:spPr>
        <p:style>
          <a:lnRef idx="2">
            <a:schemeClr val="accent1"/>
          </a:lnRef>
          <a:fillRef idx="0">
            <a:srgbClr val="FFFFFF"/>
          </a:fillRef>
          <a:effectRef idx="0">
            <a:srgbClr val="FFFFFF"/>
          </a:effectRef>
          <a:fontRef idx="minor">
            <a:schemeClr val="tx1"/>
          </a:fontRef>
        </p:style>
      </p:cxnSp>
      <p:cxnSp>
        <p:nvCxnSpPr>
          <p:cNvPr id="17" name="直接连接符 16"/>
          <p:cNvCxnSpPr/>
          <p:nvPr/>
        </p:nvCxnSpPr>
        <p:spPr>
          <a:xfrm flipV="1">
            <a:off x="5046345" y="3158808"/>
            <a:ext cx="0" cy="1391920"/>
          </a:xfrm>
          <a:prstGeom prst="line">
            <a:avLst/>
          </a:prstGeom>
          <a:ln>
            <a:solidFill>
              <a:schemeClr val="tx1"/>
            </a:solidFill>
            <a:prstDash val="sysDot"/>
          </a:ln>
        </p:spPr>
        <p:style>
          <a:lnRef idx="2">
            <a:schemeClr val="accent1"/>
          </a:lnRef>
          <a:fillRef idx="0">
            <a:srgbClr val="FFFFFF"/>
          </a:fillRef>
          <a:effectRef idx="0">
            <a:srgbClr val="FFFFFF"/>
          </a:effectRef>
          <a:fontRef idx="minor">
            <a:schemeClr val="tx1"/>
          </a:fontRef>
        </p:style>
      </p:cxnSp>
      <p:cxnSp>
        <p:nvCxnSpPr>
          <p:cNvPr id="21" name="直接连接符 20"/>
          <p:cNvCxnSpPr/>
          <p:nvPr/>
        </p:nvCxnSpPr>
        <p:spPr>
          <a:xfrm flipV="1">
            <a:off x="6332220" y="3158808"/>
            <a:ext cx="0" cy="1391920"/>
          </a:xfrm>
          <a:prstGeom prst="line">
            <a:avLst/>
          </a:prstGeom>
          <a:ln>
            <a:solidFill>
              <a:schemeClr val="tx1"/>
            </a:solidFill>
            <a:prstDash val="sysDot"/>
          </a:ln>
        </p:spPr>
        <p:style>
          <a:lnRef idx="2">
            <a:schemeClr val="accent1"/>
          </a:lnRef>
          <a:fillRef idx="0">
            <a:srgbClr val="FFFFFF"/>
          </a:fillRef>
          <a:effectRef idx="0">
            <a:srgbClr val="FFFFFF"/>
          </a:effectRef>
          <a:fontRef idx="minor">
            <a:schemeClr val="tx1"/>
          </a:fontRef>
        </p:style>
      </p:cxnSp>
      <p:cxnSp>
        <p:nvCxnSpPr>
          <p:cNvPr id="22" name="直接连接符 21"/>
          <p:cNvCxnSpPr/>
          <p:nvPr/>
        </p:nvCxnSpPr>
        <p:spPr>
          <a:xfrm flipV="1">
            <a:off x="7717155" y="3153093"/>
            <a:ext cx="0" cy="1391920"/>
          </a:xfrm>
          <a:prstGeom prst="line">
            <a:avLst/>
          </a:prstGeom>
          <a:ln>
            <a:solidFill>
              <a:schemeClr val="tx1"/>
            </a:solidFill>
            <a:prstDash val="sysDot"/>
          </a:ln>
        </p:spPr>
        <p:style>
          <a:lnRef idx="2">
            <a:schemeClr val="accent1"/>
          </a:lnRef>
          <a:fillRef idx="0">
            <a:srgbClr val="FFFFFF"/>
          </a:fillRef>
          <a:effectRef idx="0">
            <a:srgbClr val="FFFFFF"/>
          </a:effectRef>
          <a:fontRef idx="minor">
            <a:schemeClr val="tx1"/>
          </a:fontRef>
        </p:style>
      </p:cxnSp>
      <p:cxnSp>
        <p:nvCxnSpPr>
          <p:cNvPr id="24" name="直接连接符 23"/>
          <p:cNvCxnSpPr/>
          <p:nvPr/>
        </p:nvCxnSpPr>
        <p:spPr>
          <a:xfrm flipV="1">
            <a:off x="9366885" y="3138488"/>
            <a:ext cx="0" cy="1391920"/>
          </a:xfrm>
          <a:prstGeom prst="line">
            <a:avLst/>
          </a:prstGeom>
          <a:ln>
            <a:solidFill>
              <a:schemeClr val="tx1"/>
            </a:solidFill>
            <a:prstDash val="sysDot"/>
          </a:ln>
        </p:spPr>
        <p:style>
          <a:lnRef idx="2">
            <a:schemeClr val="accent1"/>
          </a:lnRef>
          <a:fillRef idx="0">
            <a:srgbClr val="FFFFFF"/>
          </a:fillRef>
          <a:effectRef idx="0">
            <a:srgbClr val="FFFFFF"/>
          </a:effectRef>
          <a:fontRef idx="minor">
            <a:schemeClr val="tx1"/>
          </a:fontRef>
        </p:style>
      </p:cxnSp>
      <p:cxnSp>
        <p:nvCxnSpPr>
          <p:cNvPr id="26" name="直接箭头连接符 25"/>
          <p:cNvCxnSpPr/>
          <p:nvPr/>
        </p:nvCxnSpPr>
        <p:spPr>
          <a:xfrm flipV="1">
            <a:off x="2535555" y="2789873"/>
            <a:ext cx="6011545" cy="10795"/>
          </a:xfrm>
          <a:prstGeom prst="straightConnector1">
            <a:avLst/>
          </a:prstGeom>
          <a:ln>
            <a:solidFill>
              <a:schemeClr val="tx1"/>
            </a:solidFill>
            <a:headEnd type="arrow"/>
            <a:tailEnd type="arrow"/>
          </a:ln>
        </p:spPr>
        <p:style>
          <a:lnRef idx="2">
            <a:schemeClr val="accent1"/>
          </a:lnRef>
          <a:fillRef idx="0">
            <a:srgbClr val="FFFFFF"/>
          </a:fillRef>
          <a:effectRef idx="0">
            <a:srgbClr val="FFFFFF"/>
          </a:effectRef>
          <a:fontRef idx="minor">
            <a:schemeClr val="tx1"/>
          </a:fontRef>
        </p:style>
      </p:cxnSp>
      <p:cxnSp>
        <p:nvCxnSpPr>
          <p:cNvPr id="45" name="直接箭头连接符 44"/>
          <p:cNvCxnSpPr/>
          <p:nvPr/>
        </p:nvCxnSpPr>
        <p:spPr>
          <a:xfrm flipV="1">
            <a:off x="1048385" y="2163763"/>
            <a:ext cx="7488555" cy="10160"/>
          </a:xfrm>
          <a:prstGeom prst="straightConnector1">
            <a:avLst/>
          </a:prstGeom>
          <a:ln>
            <a:solidFill>
              <a:schemeClr val="tx1"/>
            </a:solidFill>
            <a:headEnd type="arrow"/>
            <a:tailEnd type="arrow"/>
          </a:ln>
        </p:spPr>
        <p:style>
          <a:lnRef idx="2">
            <a:schemeClr val="accent1"/>
          </a:lnRef>
          <a:fillRef idx="0">
            <a:srgbClr val="FFFFFF"/>
          </a:fillRef>
          <a:effectRef idx="0">
            <a:srgbClr val="FFFFFF"/>
          </a:effectRef>
          <a:fontRef idx="minor">
            <a:schemeClr val="tx1"/>
          </a:fontRef>
        </p:style>
      </p:cxnSp>
      <p:cxnSp>
        <p:nvCxnSpPr>
          <p:cNvPr id="46" name="直接箭头连接符 45"/>
          <p:cNvCxnSpPr/>
          <p:nvPr/>
        </p:nvCxnSpPr>
        <p:spPr>
          <a:xfrm flipV="1">
            <a:off x="8557895" y="2161223"/>
            <a:ext cx="2151380" cy="10160"/>
          </a:xfrm>
          <a:prstGeom prst="straightConnector1">
            <a:avLst/>
          </a:prstGeom>
          <a:ln>
            <a:solidFill>
              <a:schemeClr val="tx1"/>
            </a:solidFill>
            <a:headEnd type="arrow"/>
            <a:tailEnd type="arrow"/>
          </a:ln>
        </p:spPr>
        <p:style>
          <a:lnRef idx="2">
            <a:schemeClr val="accent1"/>
          </a:lnRef>
          <a:fillRef idx="0">
            <a:srgbClr val="FFFFFF"/>
          </a:fillRef>
          <a:effectRef idx="0">
            <a:srgbClr val="FFFFFF"/>
          </a:effectRef>
          <a:fontRef idx="minor">
            <a:schemeClr val="tx1"/>
          </a:fontRef>
        </p:style>
      </p:cxnSp>
      <p:cxnSp>
        <p:nvCxnSpPr>
          <p:cNvPr id="47" name="直接箭头连接符 46"/>
          <p:cNvCxnSpPr/>
          <p:nvPr/>
        </p:nvCxnSpPr>
        <p:spPr>
          <a:xfrm>
            <a:off x="1016635" y="2800668"/>
            <a:ext cx="1497965" cy="10160"/>
          </a:xfrm>
          <a:prstGeom prst="straightConnector1">
            <a:avLst/>
          </a:prstGeom>
          <a:ln>
            <a:solidFill>
              <a:schemeClr val="tx1"/>
            </a:solidFill>
            <a:headEnd type="arrow"/>
            <a:tailEnd type="arrow"/>
          </a:ln>
        </p:spPr>
        <p:style>
          <a:lnRef idx="2">
            <a:schemeClr val="accent1"/>
          </a:lnRef>
          <a:fillRef idx="0">
            <a:srgbClr val="FFFFFF"/>
          </a:fillRef>
          <a:effectRef idx="0">
            <a:srgbClr val="FFFFFF"/>
          </a:effectRef>
          <a:fontRef idx="minor">
            <a:schemeClr val="tx1"/>
          </a:fontRef>
        </p:style>
      </p:cxnSp>
      <p:sp>
        <p:nvSpPr>
          <p:cNvPr id="50" name="文本框 49"/>
          <p:cNvSpPr txBox="1"/>
          <p:nvPr/>
        </p:nvSpPr>
        <p:spPr>
          <a:xfrm>
            <a:off x="3996055" y="1996758"/>
            <a:ext cx="1149985" cy="368300"/>
          </a:xfrm>
          <a:prstGeom prst="rect">
            <a:avLst/>
          </a:prstGeom>
          <a:solidFill>
            <a:schemeClr val="bg1"/>
          </a:solidFill>
          <a:ln>
            <a:solidFill>
              <a:schemeClr val="bg1"/>
            </a:solid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a:t>心理正常</a:t>
            </a:r>
          </a:p>
        </p:txBody>
      </p:sp>
      <p:sp>
        <p:nvSpPr>
          <p:cNvPr id="52" name="文本框 51"/>
          <p:cNvSpPr txBox="1"/>
          <p:nvPr/>
        </p:nvSpPr>
        <p:spPr>
          <a:xfrm>
            <a:off x="9058275" y="1996758"/>
            <a:ext cx="1149985" cy="368300"/>
          </a:xfrm>
          <a:prstGeom prst="rect">
            <a:avLst/>
          </a:prstGeom>
          <a:solidFill>
            <a:schemeClr val="bg1"/>
          </a:solidFill>
          <a:ln>
            <a:solidFill>
              <a:schemeClr val="bg1"/>
            </a:solid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a:t>心理异常</a:t>
            </a:r>
          </a:p>
        </p:txBody>
      </p:sp>
      <p:sp>
        <p:nvSpPr>
          <p:cNvPr id="54" name="文本框 53"/>
          <p:cNvSpPr txBox="1"/>
          <p:nvPr/>
        </p:nvSpPr>
        <p:spPr>
          <a:xfrm>
            <a:off x="1210310" y="2636203"/>
            <a:ext cx="1149985" cy="368300"/>
          </a:xfrm>
          <a:prstGeom prst="rect">
            <a:avLst/>
          </a:prstGeom>
          <a:solidFill>
            <a:schemeClr val="bg1"/>
          </a:solidFill>
          <a:ln>
            <a:solidFill>
              <a:schemeClr val="bg1"/>
            </a:solid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a:latin typeface="楷体" panose="02010609060101010101" charset="-122"/>
                <a:ea typeface="楷体" panose="02010609060101010101" charset="-122"/>
              </a:rPr>
              <a:t>心理健康</a:t>
            </a:r>
          </a:p>
        </p:txBody>
      </p:sp>
      <p:sp>
        <p:nvSpPr>
          <p:cNvPr id="55" name="文本框 54"/>
          <p:cNvSpPr txBox="1"/>
          <p:nvPr/>
        </p:nvSpPr>
        <p:spPr>
          <a:xfrm>
            <a:off x="4729480" y="2652078"/>
            <a:ext cx="1592580" cy="368300"/>
          </a:xfrm>
          <a:prstGeom prst="rect">
            <a:avLst/>
          </a:prstGeom>
          <a:solidFill>
            <a:schemeClr val="bg1"/>
          </a:solidFill>
          <a:ln>
            <a:solidFill>
              <a:schemeClr val="bg1"/>
            </a:solid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a:latin typeface="楷体" panose="02010609060101010101" charset="-122"/>
                <a:ea typeface="楷体" panose="02010609060101010101" charset="-122"/>
              </a:rPr>
              <a:t>心理不健康</a:t>
            </a:r>
          </a:p>
        </p:txBody>
      </p:sp>
      <p:sp>
        <p:nvSpPr>
          <p:cNvPr id="56" name="文本框 55"/>
          <p:cNvSpPr txBox="1"/>
          <p:nvPr/>
        </p:nvSpPr>
        <p:spPr>
          <a:xfrm>
            <a:off x="2988945" y="3673793"/>
            <a:ext cx="1592580" cy="368300"/>
          </a:xfrm>
          <a:prstGeom prst="rect">
            <a:avLst/>
          </a:prstGeom>
          <a:solidFill>
            <a:schemeClr val="bg1"/>
          </a:solidFill>
          <a:ln>
            <a:solidFill>
              <a:schemeClr val="bg1"/>
            </a:solid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a:t>一般心理问题</a:t>
            </a:r>
          </a:p>
        </p:txBody>
      </p:sp>
      <p:sp>
        <p:nvSpPr>
          <p:cNvPr id="57" name="文本框 56"/>
          <p:cNvSpPr txBox="1"/>
          <p:nvPr/>
        </p:nvSpPr>
        <p:spPr>
          <a:xfrm>
            <a:off x="5109210" y="3576003"/>
            <a:ext cx="1149985" cy="645160"/>
          </a:xfrm>
          <a:prstGeom prst="rect">
            <a:avLst/>
          </a:prstGeom>
          <a:solidFill>
            <a:schemeClr val="bg1"/>
          </a:solidFill>
          <a:ln>
            <a:solidFill>
              <a:schemeClr val="bg1"/>
            </a:solid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a:t>严重</a:t>
            </a:r>
          </a:p>
          <a:p>
            <a:pPr algn="ctr"/>
            <a:r>
              <a:rPr lang="zh-CN" altLang="en-US"/>
              <a:t>心理问题</a:t>
            </a:r>
          </a:p>
        </p:txBody>
      </p:sp>
      <p:sp>
        <p:nvSpPr>
          <p:cNvPr id="58" name="文本框 57"/>
          <p:cNvSpPr txBox="1"/>
          <p:nvPr/>
        </p:nvSpPr>
        <p:spPr>
          <a:xfrm>
            <a:off x="6449695" y="3576003"/>
            <a:ext cx="1149985" cy="645160"/>
          </a:xfrm>
          <a:prstGeom prst="rect">
            <a:avLst/>
          </a:prstGeom>
          <a:solidFill>
            <a:schemeClr val="bg1"/>
          </a:solidFill>
          <a:ln>
            <a:solidFill>
              <a:schemeClr val="bg1"/>
            </a:solid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a:t>神经症性心理问题</a:t>
            </a:r>
          </a:p>
        </p:txBody>
      </p:sp>
      <p:sp>
        <p:nvSpPr>
          <p:cNvPr id="59" name="文本框 58"/>
          <p:cNvSpPr txBox="1"/>
          <p:nvPr/>
        </p:nvSpPr>
        <p:spPr>
          <a:xfrm>
            <a:off x="7680960" y="3576003"/>
            <a:ext cx="899795" cy="645160"/>
          </a:xfrm>
          <a:prstGeom prst="rect">
            <a:avLst/>
          </a:prstGeom>
          <a:noFill/>
          <a:ln>
            <a:noFill/>
          </a:ln>
          <a:extLst>
            <a:ext uri="{909E8E84-426E-40DD-AFC4-6F175D3DCCD1}">
              <a14:hiddenFill xmlns:a14="http://schemas.microsoft.com/office/drawing/2010/main">
                <a:solidFill>
                  <a:schemeClr val="bg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a:t>确诊</a:t>
            </a:r>
          </a:p>
          <a:p>
            <a:pPr algn="ctr"/>
            <a:r>
              <a:rPr lang="zh-CN" altLang="en-US"/>
              <a:t>神经症</a:t>
            </a:r>
          </a:p>
        </p:txBody>
      </p:sp>
      <p:sp>
        <p:nvSpPr>
          <p:cNvPr id="60" name="文本框 59"/>
          <p:cNvSpPr txBox="1"/>
          <p:nvPr/>
        </p:nvSpPr>
        <p:spPr>
          <a:xfrm>
            <a:off x="8536940" y="3576003"/>
            <a:ext cx="899795" cy="645160"/>
          </a:xfrm>
          <a:prstGeom prst="rect">
            <a:avLst/>
          </a:prstGeom>
          <a:noFill/>
          <a:ln>
            <a:noFill/>
          </a:ln>
          <a:extLst>
            <a:ext uri="{909E8E84-426E-40DD-AFC4-6F175D3DCCD1}">
              <a14:hiddenFill xmlns:a14="http://schemas.microsoft.com/office/drawing/2010/main">
                <a:solidFill>
                  <a:schemeClr val="bg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a:t>人格</a:t>
            </a:r>
          </a:p>
          <a:p>
            <a:pPr algn="ctr"/>
            <a:r>
              <a:rPr lang="zh-CN" altLang="en-US"/>
              <a:t>障碍</a:t>
            </a:r>
          </a:p>
        </p:txBody>
      </p:sp>
      <p:sp>
        <p:nvSpPr>
          <p:cNvPr id="61" name="文本框 60"/>
          <p:cNvSpPr txBox="1"/>
          <p:nvPr/>
        </p:nvSpPr>
        <p:spPr>
          <a:xfrm>
            <a:off x="9447530" y="3670618"/>
            <a:ext cx="1258570" cy="368300"/>
          </a:xfrm>
          <a:prstGeom prst="rect">
            <a:avLst/>
          </a:prstGeom>
          <a:noFill/>
          <a:ln>
            <a:noFill/>
          </a:ln>
          <a:extLst>
            <a:ext uri="{909E8E84-426E-40DD-AFC4-6F175D3DCCD1}">
              <a14:hiddenFill xmlns:a14="http://schemas.microsoft.com/office/drawing/2010/main">
                <a:solidFill>
                  <a:schemeClr val="bg1"/>
                </a:solidFill>
              </a14:hiddenFill>
            </a:ext>
          </a:extLst>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a:t>精神障碍</a:t>
            </a:r>
          </a:p>
        </p:txBody>
      </p:sp>
      <p:sp>
        <p:nvSpPr>
          <p:cNvPr id="62" name="文本框 61"/>
          <p:cNvSpPr txBox="1"/>
          <p:nvPr/>
        </p:nvSpPr>
        <p:spPr>
          <a:xfrm>
            <a:off x="963295" y="5856923"/>
            <a:ext cx="1591945" cy="583565"/>
          </a:xfrm>
          <a:prstGeom prst="rect">
            <a:avLst/>
          </a:prstGeom>
          <a:solidFill>
            <a:schemeClr val="bg1"/>
          </a:solidFill>
          <a:ln>
            <a:solidFill>
              <a:schemeClr val="bg1"/>
            </a:solid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a:latin typeface="楷体" panose="02010609060101010101" charset="-122"/>
                <a:ea typeface="楷体" panose="02010609060101010101" charset="-122"/>
              </a:rPr>
              <a:t>纯白</a:t>
            </a:r>
          </a:p>
          <a:p>
            <a:pPr algn="ctr"/>
            <a:r>
              <a:rPr lang="zh-CN" altLang="en-US" sz="1400" b="1">
                <a:latin typeface="楷体" panose="02010609060101010101" charset="-122"/>
                <a:ea typeface="楷体" panose="02010609060101010101" charset="-122"/>
              </a:rPr>
              <a:t>完全健康的人</a:t>
            </a:r>
          </a:p>
        </p:txBody>
      </p:sp>
      <p:sp>
        <p:nvSpPr>
          <p:cNvPr id="63" name="文本框 62"/>
          <p:cNvSpPr txBox="1"/>
          <p:nvPr/>
        </p:nvSpPr>
        <p:spPr>
          <a:xfrm>
            <a:off x="2752725" y="5819775"/>
            <a:ext cx="4628515" cy="1014730"/>
          </a:xfrm>
          <a:prstGeom prst="rect">
            <a:avLst/>
          </a:prstGeom>
          <a:solidFill>
            <a:schemeClr val="bg1"/>
          </a:solidFill>
          <a:ln>
            <a:solidFill>
              <a:schemeClr val="bg1"/>
            </a:solid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a:latin typeface="楷体" panose="02010609060101010101" charset="-122"/>
                <a:ea typeface="楷体" panose="02010609060101010101" charset="-122"/>
              </a:rPr>
              <a:t>浅灰色</a:t>
            </a:r>
          </a:p>
          <a:p>
            <a:pPr algn="just"/>
            <a:r>
              <a:rPr lang="zh-CN" altLang="en-US" sz="1400" b="1">
                <a:latin typeface="楷体" panose="02010609060101010101" charset="-122"/>
                <a:ea typeface="楷体" panose="02010609060101010101" charset="-122"/>
              </a:rPr>
              <a:t>因学习、生活、工作等压力而产生心理冲突与心理障碍的人，人数占绝大多数，需要心理咨询师、社会工作者的帮助</a:t>
            </a:r>
          </a:p>
        </p:txBody>
      </p:sp>
      <p:sp>
        <p:nvSpPr>
          <p:cNvPr id="64" name="文本框 63"/>
          <p:cNvSpPr txBox="1"/>
          <p:nvPr/>
        </p:nvSpPr>
        <p:spPr>
          <a:xfrm>
            <a:off x="7731760" y="5839778"/>
            <a:ext cx="1624965" cy="1014730"/>
          </a:xfrm>
          <a:prstGeom prst="rect">
            <a:avLst/>
          </a:prstGeom>
          <a:solidFill>
            <a:schemeClr val="bg1"/>
          </a:solidFill>
          <a:ln>
            <a:solidFill>
              <a:schemeClr val="bg1"/>
            </a:solid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a:latin typeface="楷体" panose="02010609060101010101" charset="-122"/>
                <a:ea typeface="楷体" panose="02010609060101010101" charset="-122"/>
              </a:rPr>
              <a:t>深灰色</a:t>
            </a:r>
          </a:p>
          <a:p>
            <a:pPr algn="just"/>
            <a:r>
              <a:rPr lang="zh-CN" altLang="en-US" sz="1400" b="1">
                <a:latin typeface="楷体" panose="02010609060101010101" charset="-122"/>
                <a:ea typeface="楷体" panose="02010609060101010101" charset="-122"/>
              </a:rPr>
              <a:t>各种神经症及人格异常，人数较少，需进行心理治疗</a:t>
            </a:r>
          </a:p>
        </p:txBody>
      </p:sp>
      <p:sp>
        <p:nvSpPr>
          <p:cNvPr id="65" name="文本框 64"/>
          <p:cNvSpPr txBox="1"/>
          <p:nvPr/>
        </p:nvSpPr>
        <p:spPr>
          <a:xfrm>
            <a:off x="9508490" y="5844858"/>
            <a:ext cx="1261745" cy="1014730"/>
          </a:xfrm>
          <a:prstGeom prst="rect">
            <a:avLst/>
          </a:prstGeom>
          <a:solidFill>
            <a:schemeClr val="bg1"/>
          </a:solidFill>
          <a:ln>
            <a:solidFill>
              <a:schemeClr val="bg1"/>
            </a:solid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b="1">
                <a:latin typeface="楷体" panose="02010609060101010101" charset="-122"/>
                <a:ea typeface="楷体" panose="02010609060101010101" charset="-122"/>
              </a:rPr>
              <a:t>纯黑</a:t>
            </a:r>
          </a:p>
          <a:p>
            <a:pPr algn="just"/>
            <a:r>
              <a:rPr lang="zh-CN" altLang="en-US" sz="1400" b="1">
                <a:latin typeface="楷体" panose="02010609060101010101" charset="-122"/>
                <a:ea typeface="楷体" panose="02010609060101010101" charset="-122"/>
              </a:rPr>
              <a:t>精神病人，人数较少，需精神科医生治疗</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5"/>
          <p:cNvSpPr>
            <a:spLocks noRot="1" noChangeArrowheads="1"/>
          </p:cNvSpPr>
          <p:nvPr/>
        </p:nvSpPr>
        <p:spPr bwMode="auto">
          <a:xfrm>
            <a:off x="432000" y="504000"/>
            <a:ext cx="8976784" cy="606425"/>
          </a:xfrm>
          <a:prstGeom prst="rect">
            <a:avLst/>
          </a:prstGeom>
          <a:noFill/>
          <a:ln w="9525">
            <a:noFill/>
            <a:miter lim="800000"/>
          </a:ln>
          <a:effectLst>
            <a:outerShdw dist="35921" dir="2700000" algn="ctr" rotWithShape="0">
              <a:schemeClr val="bg2"/>
            </a:outerShdw>
          </a:effectLst>
        </p:spPr>
        <p:txBody>
          <a:bodyPr anchor="ctr"/>
          <a:lstStyle/>
          <a:p>
            <a:pPr algn="just" eaLnBrk="0" hangingPunct="0">
              <a:buClrTx/>
              <a:buSzTx/>
              <a:buFontTx/>
              <a:defRPr/>
            </a:pPr>
            <a:r>
              <a:rPr lang="zh-CN" altLang="en-US" sz="4400" b="1" dirty="0">
                <a:solidFill>
                  <a:srgbClr val="9FC95C"/>
                </a:solidFill>
              </a:rPr>
              <a:t>（一）大学生心理健康</a:t>
            </a:r>
          </a:p>
        </p:txBody>
      </p:sp>
      <p:sp>
        <p:nvSpPr>
          <p:cNvPr id="2" name="标题 1"/>
          <p:cNvSpPr>
            <a:spLocks noGrp="1"/>
          </p:cNvSpPr>
          <p:nvPr/>
        </p:nvSpPr>
        <p:spPr>
          <a:xfrm>
            <a:off x="720000" y="1296000"/>
            <a:ext cx="5539105" cy="508635"/>
          </a:xfrm>
          <a:prstGeom prst="rect">
            <a:avLst/>
          </a:prstGeom>
        </p:spPr>
        <p:txBody>
          <a:bodyPr vert="horz" lIns="91440" tIns="45720" rIns="91440" bIns="45720" rtlCol="0" anchor="b">
            <a:noAutofit/>
          </a:bodyPr>
          <a:lstStyle>
            <a:lvl1pPr algn="l" defTabSz="457200" rtl="0" eaLnBrk="1" latinLnBrk="0" hangingPunct="1">
              <a:spcBef>
                <a:spcPct val="0"/>
              </a:spcBef>
              <a:buNone/>
              <a:defRPr sz="4000" b="0" kern="1200" cap="none">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r>
              <a:rPr lang="en-US" altLang="zh-CN" sz="2700" b="1" dirty="0">
                <a:solidFill>
                  <a:srgbClr val="00B050"/>
                </a:solidFill>
              </a:rPr>
              <a:t>3</a:t>
            </a:r>
            <a:r>
              <a:rPr lang="zh-CN" altLang="en-US" sz="2700" b="1" dirty="0">
                <a:solidFill>
                  <a:srgbClr val="00B050"/>
                </a:solidFill>
              </a:rPr>
              <a:t>、心理正常与异常的区分</a:t>
            </a:r>
          </a:p>
        </p:txBody>
      </p:sp>
      <p:sp>
        <p:nvSpPr>
          <p:cNvPr id="7" name="Rectangle 6"/>
          <p:cNvSpPr>
            <a:spLocks noRot="1" noChangeArrowheads="1"/>
          </p:cNvSpPr>
          <p:nvPr/>
        </p:nvSpPr>
        <p:spPr bwMode="auto">
          <a:xfrm>
            <a:off x="720090" y="1804670"/>
            <a:ext cx="8893810" cy="4110355"/>
          </a:xfrm>
          <a:prstGeom prst="rect">
            <a:avLst/>
          </a:prstGeom>
          <a:noFill/>
          <a:ln w="9525">
            <a:noFill/>
            <a:miter lim="800000"/>
          </a:ln>
        </p:spPr>
        <p:txBody>
          <a:bodyPr/>
          <a:lstStyle/>
          <a:p>
            <a:pPr indent="457200" eaLnBrk="0" fontAlgn="auto" hangingPunct="0">
              <a:lnSpc>
                <a:spcPct val="150000"/>
              </a:lnSpc>
              <a:spcBef>
                <a:spcPts val="0"/>
              </a:spcBef>
              <a:buFont typeface="Wingdings" panose="05000000000000000000" charset="0"/>
              <a:buNone/>
            </a:pPr>
            <a:r>
              <a:rPr lang="zh-CN" altLang="en-US" sz="2800" b="1" dirty="0">
                <a:solidFill>
                  <a:schemeClr val="tx1"/>
                </a:solidFill>
                <a:uFillTx/>
                <a:latin typeface="Times New Roman" panose="02020603050405020304" pitchFamily="18" charset="0"/>
              </a:rPr>
              <a:t>标准一：主客观世界是否统一</a:t>
            </a:r>
          </a:p>
          <a:p>
            <a:pPr indent="457200" algn="just" eaLnBrk="0" fontAlgn="auto" hangingPunct="0">
              <a:lnSpc>
                <a:spcPct val="150000"/>
              </a:lnSpc>
              <a:spcBef>
                <a:spcPts val="0"/>
              </a:spcBef>
              <a:buFont typeface="Arial" panose="020B0604020202020204" pitchFamily="34" charset="0"/>
              <a:buNone/>
            </a:pPr>
            <a:r>
              <a:rPr lang="zh-CN" altLang="en-US" sz="2000" dirty="0">
                <a:latin typeface="宋体" panose="02010600030101010101" pitchFamily="2" charset="-122"/>
                <a:ea typeface="宋体" panose="02010600030101010101" pitchFamily="2" charset="-122"/>
              </a:rPr>
              <a:t>人的主观世界是否能够正确反映现实客观世界，是区分心理正常和异常的重要标志。如果一个人坚信看到、听到、闻到、尝到、触摸到什么，而在客观世界中当时并不存在相应的图像、声音、气味、味道、触摸物；或者并非因为疾病而产生内脏异常感觉(比如内脏翻转、穿孔、腐烂、虫爬等)；或者产生不为周围人理解、不可被理性或事实纠正的妄想(这种妄想往往与个人需要、安全等密切相关)，可以判断心理异常。</a:t>
            </a:r>
            <a:endParaRPr lang="zh-CN" altLang="en-US" sz="3200" b="1" dirty="0">
              <a:latin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5"/>
          <p:cNvSpPr>
            <a:spLocks noRot="1" noChangeArrowheads="1"/>
          </p:cNvSpPr>
          <p:nvPr/>
        </p:nvSpPr>
        <p:spPr bwMode="auto">
          <a:xfrm>
            <a:off x="432000" y="504000"/>
            <a:ext cx="8976784" cy="606425"/>
          </a:xfrm>
          <a:prstGeom prst="rect">
            <a:avLst/>
          </a:prstGeom>
          <a:noFill/>
          <a:ln w="9525">
            <a:noFill/>
            <a:miter lim="800000"/>
          </a:ln>
          <a:effectLst>
            <a:outerShdw dist="35921" dir="2700000" algn="ctr" rotWithShape="0">
              <a:schemeClr val="bg2"/>
            </a:outerShdw>
          </a:effectLst>
        </p:spPr>
        <p:txBody>
          <a:bodyPr anchor="ctr"/>
          <a:lstStyle/>
          <a:p>
            <a:pPr algn="just" eaLnBrk="0" hangingPunct="0">
              <a:buClrTx/>
              <a:buSzTx/>
              <a:buFontTx/>
              <a:defRPr/>
            </a:pPr>
            <a:r>
              <a:rPr lang="zh-CN" altLang="en-US" sz="4400" b="1" dirty="0">
                <a:solidFill>
                  <a:srgbClr val="9FC95C"/>
                </a:solidFill>
              </a:rPr>
              <a:t>（一）大学生心理健康</a:t>
            </a:r>
          </a:p>
        </p:txBody>
      </p:sp>
      <p:sp>
        <p:nvSpPr>
          <p:cNvPr id="2" name="标题 1"/>
          <p:cNvSpPr>
            <a:spLocks noGrp="1"/>
          </p:cNvSpPr>
          <p:nvPr/>
        </p:nvSpPr>
        <p:spPr>
          <a:xfrm>
            <a:off x="720000" y="1296000"/>
            <a:ext cx="5539105" cy="508635"/>
          </a:xfrm>
          <a:prstGeom prst="rect">
            <a:avLst/>
          </a:prstGeom>
        </p:spPr>
        <p:txBody>
          <a:bodyPr vert="horz" lIns="91440" tIns="45720" rIns="91440" bIns="45720" rtlCol="0" anchor="b">
            <a:noAutofit/>
          </a:bodyPr>
          <a:lstStyle>
            <a:lvl1pPr algn="l" defTabSz="457200" rtl="0" eaLnBrk="1" latinLnBrk="0" hangingPunct="1">
              <a:spcBef>
                <a:spcPct val="0"/>
              </a:spcBef>
              <a:buNone/>
              <a:defRPr sz="4000" b="0" kern="1200" cap="none">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r>
              <a:rPr lang="en-US" altLang="zh-CN" sz="2700" b="1" dirty="0">
                <a:solidFill>
                  <a:srgbClr val="00B050"/>
                </a:solidFill>
              </a:rPr>
              <a:t>3</a:t>
            </a:r>
            <a:r>
              <a:rPr lang="zh-CN" altLang="en-US" sz="2700" b="1" dirty="0">
                <a:solidFill>
                  <a:srgbClr val="00B050"/>
                </a:solidFill>
              </a:rPr>
              <a:t>、心理正常与异常的区分</a:t>
            </a:r>
          </a:p>
        </p:txBody>
      </p:sp>
      <p:sp>
        <p:nvSpPr>
          <p:cNvPr id="7" name="Rectangle 6"/>
          <p:cNvSpPr>
            <a:spLocks noRot="1" noChangeArrowheads="1"/>
          </p:cNvSpPr>
          <p:nvPr/>
        </p:nvSpPr>
        <p:spPr bwMode="auto">
          <a:xfrm>
            <a:off x="720090" y="1804670"/>
            <a:ext cx="8893810" cy="4110355"/>
          </a:xfrm>
          <a:prstGeom prst="rect">
            <a:avLst/>
          </a:prstGeom>
          <a:noFill/>
          <a:ln w="9525">
            <a:noFill/>
            <a:miter lim="800000"/>
          </a:ln>
        </p:spPr>
        <p:txBody>
          <a:bodyPr/>
          <a:lstStyle/>
          <a:p>
            <a:pPr indent="457200" eaLnBrk="0" fontAlgn="auto" hangingPunct="0">
              <a:lnSpc>
                <a:spcPct val="150000"/>
              </a:lnSpc>
              <a:spcBef>
                <a:spcPts val="0"/>
              </a:spcBef>
              <a:buFont typeface="Wingdings" panose="05000000000000000000" charset="0"/>
              <a:buNone/>
            </a:pPr>
            <a:r>
              <a:rPr lang="zh-CN" altLang="en-US" sz="2800" b="1" dirty="0">
                <a:solidFill>
                  <a:schemeClr val="tx1"/>
                </a:solidFill>
                <a:uFillTx/>
                <a:latin typeface="Times New Roman" panose="02020603050405020304" pitchFamily="18" charset="0"/>
              </a:rPr>
              <a:t>标准二：心理活动是否协调</a:t>
            </a:r>
          </a:p>
          <a:p>
            <a:pPr indent="457200" algn="just" eaLnBrk="0" fontAlgn="auto" hangingPunct="0">
              <a:lnSpc>
                <a:spcPct val="150000"/>
              </a:lnSpc>
              <a:spcBef>
                <a:spcPts val="0"/>
              </a:spcBef>
              <a:buFont typeface="Arial" panose="020B0604020202020204" pitchFamily="34" charset="0"/>
              <a:buNone/>
            </a:pPr>
            <a:r>
              <a:rPr lang="zh-CN" altLang="en-US" sz="2000" dirty="0">
                <a:latin typeface="宋体" panose="02010600030101010101" pitchFamily="2" charset="-122"/>
                <a:ea typeface="宋体" panose="02010600030101010101" pitchFamily="2" charset="-122"/>
              </a:rPr>
              <a:t>人的认知、情绪、行为、意志是否协调一致，是区分心理正常和异常的另一个标志。如果一个人遇到愉快的事情，却用低沉的语调述说或者明知没有必要反复检查门窗是否锁好，却无法控制自己的行为；或者其他认知、情绪、行为、意志较长期出现矛盾，可以判断心理异常。</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5"/>
          <p:cNvSpPr>
            <a:spLocks noRot="1" noChangeArrowheads="1"/>
          </p:cNvSpPr>
          <p:nvPr/>
        </p:nvSpPr>
        <p:spPr bwMode="auto">
          <a:xfrm>
            <a:off x="432000" y="504000"/>
            <a:ext cx="8976784" cy="606425"/>
          </a:xfrm>
          <a:prstGeom prst="rect">
            <a:avLst/>
          </a:prstGeom>
          <a:noFill/>
          <a:ln w="9525">
            <a:noFill/>
            <a:miter lim="800000"/>
          </a:ln>
          <a:effectLst>
            <a:outerShdw dist="35921" dir="2700000" algn="ctr" rotWithShape="0">
              <a:schemeClr val="bg2"/>
            </a:outerShdw>
          </a:effectLst>
        </p:spPr>
        <p:txBody>
          <a:bodyPr anchor="ctr"/>
          <a:lstStyle/>
          <a:p>
            <a:pPr algn="just" eaLnBrk="0" hangingPunct="0">
              <a:buClrTx/>
              <a:buSzTx/>
              <a:buFontTx/>
              <a:defRPr/>
            </a:pPr>
            <a:r>
              <a:rPr lang="zh-CN" altLang="en-US" sz="4400" b="1" dirty="0">
                <a:solidFill>
                  <a:srgbClr val="9FC95C"/>
                </a:solidFill>
              </a:rPr>
              <a:t>（一）大学生心理健康</a:t>
            </a:r>
          </a:p>
        </p:txBody>
      </p:sp>
      <p:sp>
        <p:nvSpPr>
          <p:cNvPr id="2" name="标题 1"/>
          <p:cNvSpPr>
            <a:spLocks noGrp="1"/>
          </p:cNvSpPr>
          <p:nvPr/>
        </p:nvSpPr>
        <p:spPr>
          <a:xfrm>
            <a:off x="720000" y="1296000"/>
            <a:ext cx="5539105" cy="508635"/>
          </a:xfrm>
          <a:prstGeom prst="rect">
            <a:avLst/>
          </a:prstGeom>
        </p:spPr>
        <p:txBody>
          <a:bodyPr vert="horz" lIns="91440" tIns="45720" rIns="91440" bIns="45720" rtlCol="0" anchor="b">
            <a:noAutofit/>
          </a:bodyPr>
          <a:lstStyle>
            <a:lvl1pPr algn="l" defTabSz="457200" rtl="0" eaLnBrk="1" latinLnBrk="0" hangingPunct="1">
              <a:spcBef>
                <a:spcPct val="0"/>
              </a:spcBef>
              <a:buNone/>
              <a:defRPr sz="4000" b="0" kern="1200" cap="none">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just"/>
            <a:r>
              <a:rPr lang="en-US" altLang="zh-CN" sz="2700" b="1" dirty="0">
                <a:solidFill>
                  <a:srgbClr val="00B050"/>
                </a:solidFill>
              </a:rPr>
              <a:t>3</a:t>
            </a:r>
            <a:r>
              <a:rPr lang="zh-CN" altLang="en-US" sz="2700" b="1" dirty="0">
                <a:solidFill>
                  <a:srgbClr val="00B050"/>
                </a:solidFill>
              </a:rPr>
              <a:t>、心理正常与异常的区分</a:t>
            </a:r>
          </a:p>
        </p:txBody>
      </p:sp>
      <p:sp>
        <p:nvSpPr>
          <p:cNvPr id="7" name="Rectangle 6"/>
          <p:cNvSpPr>
            <a:spLocks noRot="1" noChangeArrowheads="1"/>
          </p:cNvSpPr>
          <p:nvPr/>
        </p:nvSpPr>
        <p:spPr bwMode="auto">
          <a:xfrm>
            <a:off x="720090" y="1804670"/>
            <a:ext cx="9377045" cy="4110355"/>
          </a:xfrm>
          <a:prstGeom prst="rect">
            <a:avLst/>
          </a:prstGeom>
          <a:noFill/>
          <a:ln w="9525">
            <a:noFill/>
            <a:miter lim="800000"/>
          </a:ln>
        </p:spPr>
        <p:txBody>
          <a:bodyPr/>
          <a:lstStyle/>
          <a:p>
            <a:pPr indent="457200" eaLnBrk="0" fontAlgn="auto" hangingPunct="0">
              <a:lnSpc>
                <a:spcPct val="150000"/>
              </a:lnSpc>
              <a:spcBef>
                <a:spcPts val="0"/>
              </a:spcBef>
              <a:buFont typeface="Wingdings" panose="05000000000000000000" charset="0"/>
              <a:buNone/>
            </a:pPr>
            <a:r>
              <a:rPr lang="zh-CN" altLang="en-US" sz="2800" b="1" dirty="0">
                <a:solidFill>
                  <a:schemeClr val="tx1"/>
                </a:solidFill>
                <a:uFillTx/>
                <a:latin typeface="Times New Roman" panose="02020603050405020304" pitchFamily="18" charset="0"/>
              </a:rPr>
              <a:t>标准三：人格是否相对稳定</a:t>
            </a:r>
          </a:p>
          <a:p>
            <a:pPr indent="457200" algn="just" eaLnBrk="0" fontAlgn="auto" hangingPunct="0">
              <a:lnSpc>
                <a:spcPct val="150000"/>
              </a:lnSpc>
              <a:spcBef>
                <a:spcPts val="0"/>
              </a:spcBef>
              <a:buFont typeface="Arial" panose="020B0604020202020204" pitchFamily="34" charset="0"/>
              <a:buNone/>
            </a:pPr>
            <a:r>
              <a:rPr lang="zh-CN" altLang="en-US" sz="2000" dirty="0">
                <a:latin typeface="宋体" panose="02010600030101010101" pitchFamily="2" charset="-122"/>
                <a:ea typeface="宋体" panose="02010600030101010101" pitchFamily="2" charset="-122"/>
              </a:rPr>
              <a:t>人的个性心理特征一般不易改变。如果一个人在没有明显外因的情况下，个性发生大的改变，可以判断心理异常。例如，平时开朗、外向的人，突然之间沉默不语，并且找不到明显诱因；再例如一贯谨慎花钱的人，突然挥金如土，等等。</a:t>
            </a:r>
          </a:p>
        </p:txBody>
      </p:sp>
      <p:sp>
        <p:nvSpPr>
          <p:cNvPr id="3" name="文本框 2"/>
          <p:cNvSpPr txBox="1"/>
          <p:nvPr/>
        </p:nvSpPr>
        <p:spPr>
          <a:xfrm>
            <a:off x="720090" y="4409440"/>
            <a:ext cx="9044940" cy="1198880"/>
          </a:xfrm>
          <a:prstGeom prst="rect">
            <a:avLst/>
          </a:prstGeom>
          <a:noFill/>
        </p:spPr>
        <p:txBody>
          <a:bodyPr wrap="square" rtlCol="0" anchor="t">
            <a:spAutoFit/>
          </a:bodyPr>
          <a:lstStyle/>
          <a:p>
            <a:pPr algn="just" eaLnBrk="0" hangingPunct="0">
              <a:lnSpc>
                <a:spcPct val="150000"/>
              </a:lnSpc>
              <a:spcBef>
                <a:spcPts val="0"/>
              </a:spcBef>
              <a:spcAft>
                <a:spcPts val="2000"/>
              </a:spcAft>
              <a:buClrTx/>
              <a:buSzTx/>
              <a:buFont typeface="Wingdings" panose="05000000000000000000" charset="0"/>
            </a:pPr>
            <a:r>
              <a:rPr lang="zh-CN" altLang="en-US" sz="2400" dirty="0">
                <a:solidFill>
                  <a:schemeClr val="accent5"/>
                </a:solidFill>
                <a:uFillTx/>
                <a:latin typeface="Times New Roman" panose="02020603050405020304" pitchFamily="18" charset="0"/>
              </a:rPr>
              <a:t>根据以上三条标准，如果怀疑周围有同学发生心理异常，请及时向辅导员或心理中心老师汇报。</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5"/>
          <p:cNvSpPr>
            <a:spLocks noRot="1" noChangeArrowheads="1"/>
          </p:cNvSpPr>
          <p:nvPr/>
        </p:nvSpPr>
        <p:spPr bwMode="auto">
          <a:xfrm>
            <a:off x="431800" y="504190"/>
            <a:ext cx="9481185" cy="606425"/>
          </a:xfrm>
          <a:prstGeom prst="rect">
            <a:avLst/>
          </a:prstGeom>
          <a:noFill/>
          <a:ln w="9525">
            <a:noFill/>
            <a:miter lim="800000"/>
          </a:ln>
          <a:effectLst>
            <a:outerShdw dist="35921" dir="2700000" algn="ctr" rotWithShape="0">
              <a:schemeClr val="bg2"/>
            </a:outerShdw>
          </a:effectLst>
        </p:spPr>
        <p:txBody>
          <a:bodyPr anchor="ctr"/>
          <a:lstStyle/>
          <a:p>
            <a:pPr algn="just" eaLnBrk="0" hangingPunct="0">
              <a:buClrTx/>
              <a:buSzTx/>
              <a:buFontTx/>
              <a:defRPr/>
            </a:pPr>
            <a:r>
              <a:rPr lang="zh-CN" altLang="en-US" sz="4400" b="1" dirty="0">
                <a:solidFill>
                  <a:srgbClr val="9FC95C"/>
                </a:solidFill>
              </a:rPr>
              <a:t>（二）大学生常见的心理问题</a:t>
            </a:r>
          </a:p>
        </p:txBody>
      </p:sp>
      <p:pic>
        <p:nvPicPr>
          <p:cNvPr id="4" name="图片 3" descr="C:/Users/1/Desktop/t0458304d1c399652df.jpgt0458304d1c399652df"/>
          <p:cNvPicPr/>
          <p:nvPr>
            <p:custDataLst>
              <p:tags r:id="rId1"/>
            </p:custDataLst>
          </p:nvPr>
        </p:nvPicPr>
        <p:blipFill>
          <a:blip r:embed="rId17"/>
          <a:srcRect l="2326" r="2326"/>
          <a:stretch>
            <a:fillRect/>
          </a:stretch>
        </p:blipFill>
        <p:spPr>
          <a:xfrm>
            <a:off x="8227060" y="1490345"/>
            <a:ext cx="3431540" cy="2402205"/>
          </a:xfrm>
          <a:prstGeom prst="rect">
            <a:avLst/>
          </a:prstGeom>
          <a:noFill/>
          <a:ln w="9525">
            <a:noFill/>
          </a:ln>
        </p:spPr>
      </p:pic>
      <p:pic>
        <p:nvPicPr>
          <p:cNvPr id="102" name="图片 101" descr="C:/Users/1/Desktop/a7904b6be9c74aafa6f7cd3e932fe26b.jpega7904b6be9c74aafa6f7cd3e932fe26b"/>
          <p:cNvPicPr/>
          <p:nvPr>
            <p:custDataLst>
              <p:tags r:id="rId2"/>
            </p:custDataLst>
          </p:nvPr>
        </p:nvPicPr>
        <p:blipFill>
          <a:blip r:embed="rId18"/>
          <a:srcRect l="6134" r="6134"/>
          <a:stretch>
            <a:fillRect/>
          </a:stretch>
        </p:blipFill>
        <p:spPr>
          <a:xfrm>
            <a:off x="713740" y="1490345"/>
            <a:ext cx="3331845" cy="2401570"/>
          </a:xfrm>
          <a:prstGeom prst="rect">
            <a:avLst/>
          </a:prstGeom>
          <a:noFill/>
          <a:ln w="9525">
            <a:noFill/>
          </a:ln>
        </p:spPr>
      </p:pic>
      <p:pic>
        <p:nvPicPr>
          <p:cNvPr id="101" name="图片 100" descr="C:/Users/1/Desktop/1478653133194.jpg1478653133194"/>
          <p:cNvPicPr/>
          <p:nvPr>
            <p:custDataLst>
              <p:tags r:id="rId3"/>
            </p:custDataLst>
          </p:nvPr>
        </p:nvPicPr>
        <p:blipFill>
          <a:blip r:embed="rId19"/>
          <a:srcRect t="3340" b="3340"/>
          <a:stretch>
            <a:fillRect/>
          </a:stretch>
        </p:blipFill>
        <p:spPr>
          <a:xfrm>
            <a:off x="4345940" y="1490345"/>
            <a:ext cx="3431540" cy="2402205"/>
          </a:xfrm>
          <a:prstGeom prst="rect">
            <a:avLst/>
          </a:prstGeom>
          <a:noFill/>
          <a:ln w="9525">
            <a:noFill/>
          </a:ln>
        </p:spPr>
      </p:pic>
      <p:sp>
        <p:nvSpPr>
          <p:cNvPr id="15" name="矩形 14"/>
          <p:cNvSpPr/>
          <p:nvPr>
            <p:custDataLst>
              <p:tags r:id="rId4"/>
            </p:custDataLst>
          </p:nvPr>
        </p:nvSpPr>
        <p:spPr>
          <a:xfrm>
            <a:off x="736600" y="4780280"/>
            <a:ext cx="3331845" cy="1060450"/>
          </a:xfrm>
          <a:prstGeom prst="rect">
            <a:avLst/>
          </a:prstGeom>
        </p:spPr>
        <p:txBody>
          <a:bodyPr wrap="square">
            <a:spAutoFit/>
          </a:bodyPr>
          <a:lstStyle/>
          <a:p>
            <a:pPr algn="l" fontAlgn="auto">
              <a:lnSpc>
                <a:spcPct val="150000"/>
              </a:lnSpc>
            </a:pPr>
            <a:r>
              <a:rPr lang="zh-CN" altLang="en-US" sz="1400" spc="100" dirty="0">
                <a:solidFill>
                  <a:schemeClr val="tx1"/>
                </a:solidFill>
                <a:uFillTx/>
                <a:latin typeface="汉仪君黑-45简" panose="020B0604020202020204" charset="-122"/>
                <a:ea typeface="汉仪君黑-45简" panose="020B0604020202020204" charset="-122"/>
                <a:sym typeface="+mn-ea"/>
              </a:rPr>
              <a:t>面临新的生活环境、新的学习环境和学习任务，新的交往人群，产生紧张、焦虑、孤独和抑郁的情绪。</a:t>
            </a:r>
          </a:p>
        </p:txBody>
      </p:sp>
      <p:sp>
        <p:nvSpPr>
          <p:cNvPr id="16" name="文本框 19"/>
          <p:cNvSpPr>
            <a:spLocks noChangeArrowheads="1"/>
          </p:cNvSpPr>
          <p:nvPr>
            <p:custDataLst>
              <p:tags r:id="rId5"/>
            </p:custDataLst>
          </p:nvPr>
        </p:nvSpPr>
        <p:spPr bwMode="auto">
          <a:xfrm>
            <a:off x="1517015" y="4472940"/>
            <a:ext cx="1771650" cy="307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l"/>
            <a:r>
              <a:rPr lang="zh-CN" altLang="en-US" sz="2000" b="1" dirty="0">
                <a:solidFill>
                  <a:srgbClr val="41838C"/>
                </a:solidFill>
                <a:latin typeface="汉仪君黑-45简" panose="020B0604020202020204" charset="-122"/>
                <a:ea typeface="汉仪君黑-45简" panose="020B0604020202020204" charset="-122"/>
                <a:cs typeface="+mn-ea"/>
                <a:sym typeface="+mn-lt"/>
              </a:rPr>
              <a:t>心理适应问题</a:t>
            </a:r>
          </a:p>
        </p:txBody>
      </p:sp>
      <p:sp>
        <p:nvSpPr>
          <p:cNvPr id="18" name="矩形 17"/>
          <p:cNvSpPr/>
          <p:nvPr>
            <p:custDataLst>
              <p:tags r:id="rId6"/>
            </p:custDataLst>
          </p:nvPr>
        </p:nvSpPr>
        <p:spPr>
          <a:xfrm>
            <a:off x="4491990" y="4780280"/>
            <a:ext cx="3331845" cy="737235"/>
          </a:xfrm>
          <a:prstGeom prst="rect">
            <a:avLst/>
          </a:prstGeom>
        </p:spPr>
        <p:txBody>
          <a:bodyPr wrap="square">
            <a:spAutoFit/>
          </a:bodyPr>
          <a:lstStyle/>
          <a:p>
            <a:pPr algn="l" fontAlgn="auto">
              <a:lnSpc>
                <a:spcPct val="150000"/>
              </a:lnSpc>
            </a:pPr>
            <a:r>
              <a:rPr lang="zh-CN" altLang="en-US" sz="1400" spc="100" dirty="0">
                <a:solidFill>
                  <a:schemeClr val="tx1"/>
                </a:solidFill>
                <a:uFillTx/>
                <a:latin typeface="汉仪君黑-45简" panose="020B0604020202020204" charset="-122"/>
                <a:ea typeface="汉仪君黑-45简" panose="020B0604020202020204" charset="-122"/>
                <a:sym typeface="+mn-ea"/>
              </a:rPr>
              <a:t>学习动机不强或过强，学习方法不当，缺乏学习兴趣，没有学习自制力。</a:t>
            </a:r>
          </a:p>
        </p:txBody>
      </p:sp>
      <p:sp>
        <p:nvSpPr>
          <p:cNvPr id="19" name="文本框 19"/>
          <p:cNvSpPr>
            <a:spLocks noChangeArrowheads="1"/>
          </p:cNvSpPr>
          <p:nvPr>
            <p:custDataLst>
              <p:tags r:id="rId7"/>
            </p:custDataLst>
          </p:nvPr>
        </p:nvSpPr>
        <p:spPr bwMode="auto">
          <a:xfrm>
            <a:off x="5562600" y="4472940"/>
            <a:ext cx="1771650" cy="307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l"/>
            <a:r>
              <a:rPr lang="zh-CN" altLang="en-US" sz="2000" b="1" dirty="0">
                <a:solidFill>
                  <a:srgbClr val="41838C"/>
                </a:solidFill>
                <a:latin typeface="汉仪君黑-45简" panose="020B0604020202020204" charset="-122"/>
                <a:ea typeface="汉仪君黑-45简" panose="020B0604020202020204" charset="-122"/>
                <a:cs typeface="+mn-ea"/>
                <a:sym typeface="+mn-lt"/>
              </a:rPr>
              <a:t>学习问题</a:t>
            </a:r>
          </a:p>
        </p:txBody>
      </p:sp>
      <p:sp>
        <p:nvSpPr>
          <p:cNvPr id="23" name="矩形 22"/>
          <p:cNvSpPr/>
          <p:nvPr>
            <p:custDataLst>
              <p:tags r:id="rId8"/>
            </p:custDataLst>
          </p:nvPr>
        </p:nvSpPr>
        <p:spPr>
          <a:xfrm>
            <a:off x="8247380" y="4780280"/>
            <a:ext cx="3069590" cy="737235"/>
          </a:xfrm>
          <a:prstGeom prst="rect">
            <a:avLst/>
          </a:prstGeom>
        </p:spPr>
        <p:txBody>
          <a:bodyPr wrap="square">
            <a:spAutoFit/>
          </a:bodyPr>
          <a:lstStyle/>
          <a:p>
            <a:pPr algn="l" fontAlgn="auto">
              <a:lnSpc>
                <a:spcPct val="150000"/>
              </a:lnSpc>
            </a:pPr>
            <a:r>
              <a:rPr lang="zh-CN" altLang="en-US" sz="1400" spc="100" dirty="0">
                <a:solidFill>
                  <a:schemeClr val="tx1"/>
                </a:solidFill>
                <a:uFillTx/>
                <a:latin typeface="汉仪君黑-45简" panose="020B0604020202020204" charset="-122"/>
                <a:ea typeface="汉仪君黑-45简" panose="020B0604020202020204" charset="-122"/>
                <a:sym typeface="+mn-ea"/>
              </a:rPr>
              <a:t>缺乏良好的沟通能力和社交技巧、人际关系不良、出现人际冲突。</a:t>
            </a:r>
          </a:p>
        </p:txBody>
      </p:sp>
      <p:sp>
        <p:nvSpPr>
          <p:cNvPr id="29" name="文本框 19"/>
          <p:cNvSpPr>
            <a:spLocks noChangeArrowheads="1"/>
          </p:cNvSpPr>
          <p:nvPr>
            <p:custDataLst>
              <p:tags r:id="rId9"/>
            </p:custDataLst>
          </p:nvPr>
        </p:nvSpPr>
        <p:spPr bwMode="auto">
          <a:xfrm>
            <a:off x="9122410" y="4472940"/>
            <a:ext cx="1764030" cy="307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l"/>
            <a:r>
              <a:rPr lang="zh-CN" altLang="en-US" sz="2000" b="1" dirty="0">
                <a:solidFill>
                  <a:srgbClr val="41838C"/>
                </a:solidFill>
                <a:latin typeface="汉仪君黑-45简" panose="020B0604020202020204" charset="-122"/>
                <a:ea typeface="汉仪君黑-45简" panose="020B0604020202020204" charset="-122"/>
                <a:cs typeface="+mn-ea"/>
                <a:sym typeface="+mn-lt"/>
              </a:rPr>
              <a:t>人际关系问题</a:t>
            </a:r>
          </a:p>
        </p:txBody>
      </p:sp>
      <p:sp>
        <p:nvSpPr>
          <p:cNvPr id="33" name="椭圆 32"/>
          <p:cNvSpPr/>
          <p:nvPr>
            <p:custDataLst>
              <p:tags r:id="rId10"/>
            </p:custDataLst>
          </p:nvPr>
        </p:nvSpPr>
        <p:spPr>
          <a:xfrm>
            <a:off x="1894205" y="3420110"/>
            <a:ext cx="890905" cy="890905"/>
          </a:xfrm>
          <a:prstGeom prst="ellipse">
            <a:avLst/>
          </a:prstGeom>
          <a:solidFill>
            <a:srgbClr val="FEEE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custDataLst>
              <p:tags r:id="rId11"/>
            </p:custDataLst>
          </p:nvPr>
        </p:nvSpPr>
        <p:spPr>
          <a:xfrm>
            <a:off x="5640070" y="3420110"/>
            <a:ext cx="890905" cy="890905"/>
          </a:xfrm>
          <a:prstGeom prst="ellipse">
            <a:avLst/>
          </a:prstGeom>
          <a:solidFill>
            <a:srgbClr val="FEEE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custDataLst>
              <p:tags r:id="rId12"/>
            </p:custDataLst>
          </p:nvPr>
        </p:nvSpPr>
        <p:spPr>
          <a:xfrm>
            <a:off x="9385935" y="3420110"/>
            <a:ext cx="890905" cy="890905"/>
          </a:xfrm>
          <a:prstGeom prst="ellipse">
            <a:avLst/>
          </a:prstGeom>
          <a:solidFill>
            <a:srgbClr val="FEEE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6" name="图片 35" descr="图钉_#ffffff_128_21555458"/>
          <p:cNvPicPr>
            <a:picLocks noChangeAspect="1"/>
          </p:cNvPicPr>
          <p:nvPr>
            <p:custDataLst>
              <p:tags r:id="rId13"/>
            </p:custDataLst>
          </p:nvPr>
        </p:nvPicPr>
        <p:blipFill>
          <a:blip r:embed="rId20">
            <a:extLst>
              <a:ext uri="{96DAC541-7B7A-43D3-8B79-37D633B846F1}">
                <asvg:svgBlip xmlns:asvg="http://schemas.microsoft.com/office/drawing/2016/SVG/main" r:embed="rId21"/>
              </a:ext>
            </a:extLst>
          </a:blip>
          <a:stretch>
            <a:fillRect/>
          </a:stretch>
        </p:blipFill>
        <p:spPr>
          <a:xfrm>
            <a:off x="2106295" y="3580130"/>
            <a:ext cx="570865" cy="570865"/>
          </a:xfrm>
          <a:prstGeom prst="rect">
            <a:avLst/>
          </a:prstGeom>
        </p:spPr>
      </p:pic>
      <p:pic>
        <p:nvPicPr>
          <p:cNvPr id="37" name="图片 36" descr="工作_#ffffff_128_21555460"/>
          <p:cNvPicPr>
            <a:picLocks noChangeAspect="1"/>
          </p:cNvPicPr>
          <p:nvPr>
            <p:custDataLst>
              <p:tags r:id="rId14"/>
            </p:custDataLst>
          </p:nvPr>
        </p:nvPicPr>
        <p:blipFill>
          <a:blip r:embed="rId22">
            <a:extLst>
              <a:ext uri="{96DAC541-7B7A-43D3-8B79-37D633B846F1}">
                <asvg:svgBlip xmlns:asvg="http://schemas.microsoft.com/office/drawing/2016/SVG/main" r:embed="rId23"/>
              </a:ext>
            </a:extLst>
          </a:blip>
          <a:stretch>
            <a:fillRect/>
          </a:stretch>
        </p:blipFill>
        <p:spPr>
          <a:xfrm>
            <a:off x="5872480" y="3580130"/>
            <a:ext cx="570865" cy="570865"/>
          </a:xfrm>
          <a:prstGeom prst="rect">
            <a:avLst/>
          </a:prstGeom>
        </p:spPr>
      </p:pic>
      <p:pic>
        <p:nvPicPr>
          <p:cNvPr id="38" name="图片 37" descr="工作安排_#ffffff_128_21555462"/>
          <p:cNvPicPr>
            <a:picLocks noChangeAspect="1"/>
          </p:cNvPicPr>
          <p:nvPr>
            <p:custDataLst>
              <p:tags r:id="rId15"/>
            </p:custDataLst>
          </p:nvPr>
        </p:nvPicPr>
        <p:blipFill>
          <a:blip r:embed="rId24">
            <a:extLst>
              <a:ext uri="{96DAC541-7B7A-43D3-8B79-37D633B846F1}">
                <asvg:svgBlip xmlns:asvg="http://schemas.microsoft.com/office/drawing/2016/SVG/main" r:embed="rId25"/>
              </a:ext>
            </a:extLst>
          </a:blip>
          <a:stretch>
            <a:fillRect/>
          </a:stretch>
        </p:blipFill>
        <p:spPr>
          <a:xfrm>
            <a:off x="9565640" y="3580130"/>
            <a:ext cx="570865" cy="57086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5"/>
          <p:cNvSpPr>
            <a:spLocks noRot="1" noChangeArrowheads="1"/>
          </p:cNvSpPr>
          <p:nvPr/>
        </p:nvSpPr>
        <p:spPr bwMode="auto">
          <a:xfrm>
            <a:off x="431800" y="504190"/>
            <a:ext cx="9481185" cy="606425"/>
          </a:xfrm>
          <a:prstGeom prst="rect">
            <a:avLst/>
          </a:prstGeom>
          <a:noFill/>
          <a:ln w="9525">
            <a:noFill/>
            <a:miter lim="800000"/>
          </a:ln>
          <a:effectLst>
            <a:outerShdw dist="35921" dir="2700000" algn="ctr" rotWithShape="0">
              <a:schemeClr val="bg2"/>
            </a:outerShdw>
          </a:effectLst>
        </p:spPr>
        <p:txBody>
          <a:bodyPr anchor="ctr"/>
          <a:lstStyle/>
          <a:p>
            <a:pPr algn="just" eaLnBrk="0" hangingPunct="0">
              <a:buClrTx/>
              <a:buSzTx/>
              <a:buFontTx/>
              <a:defRPr/>
            </a:pPr>
            <a:r>
              <a:rPr lang="zh-CN" altLang="en-US" sz="4400" b="1" dirty="0">
                <a:solidFill>
                  <a:srgbClr val="9FC95C"/>
                </a:solidFill>
              </a:rPr>
              <a:t>（二）大学生常见的心理问题</a:t>
            </a:r>
          </a:p>
        </p:txBody>
      </p:sp>
      <p:pic>
        <p:nvPicPr>
          <p:cNvPr id="3" name="图片 2" descr="C:/Users/1/Desktop/t01349a27971190cd6c.jpgt01349a27971190cd6c"/>
          <p:cNvPicPr/>
          <p:nvPr>
            <p:custDataLst>
              <p:tags r:id="rId1"/>
            </p:custDataLst>
          </p:nvPr>
        </p:nvPicPr>
        <p:blipFill>
          <a:blip r:embed="rId17"/>
          <a:srcRect l="2326" r="2326"/>
          <a:stretch>
            <a:fillRect/>
          </a:stretch>
        </p:blipFill>
        <p:spPr>
          <a:xfrm>
            <a:off x="7966075" y="1531620"/>
            <a:ext cx="3431540" cy="2402205"/>
          </a:xfrm>
          <a:prstGeom prst="rect">
            <a:avLst/>
          </a:prstGeom>
          <a:noFill/>
          <a:ln w="9525">
            <a:noFill/>
          </a:ln>
        </p:spPr>
      </p:pic>
      <p:pic>
        <p:nvPicPr>
          <p:cNvPr id="2" name="图片 1" descr="C:/Users/1/Desktop/t011e1df295eb73b9f9.jpgt011e1df295eb73b9f9"/>
          <p:cNvPicPr/>
          <p:nvPr>
            <p:custDataLst>
              <p:tags r:id="rId2"/>
            </p:custDataLst>
          </p:nvPr>
        </p:nvPicPr>
        <p:blipFill>
          <a:blip r:embed="rId18"/>
          <a:srcRect l="3702" r="3702"/>
          <a:stretch>
            <a:fillRect/>
          </a:stretch>
        </p:blipFill>
        <p:spPr>
          <a:xfrm>
            <a:off x="601980" y="1539875"/>
            <a:ext cx="3331845" cy="2401570"/>
          </a:xfrm>
          <a:prstGeom prst="rect">
            <a:avLst/>
          </a:prstGeom>
          <a:noFill/>
          <a:ln w="9525">
            <a:noFill/>
          </a:ln>
        </p:spPr>
      </p:pic>
      <p:pic>
        <p:nvPicPr>
          <p:cNvPr id="6" name="图片 5" descr="C:/Users/1/Desktop/b00d2f13c37f421e8ba6b742de6f12b0.jpegb00d2f13c37f421e8ba6b742de6f12b0"/>
          <p:cNvPicPr/>
          <p:nvPr>
            <p:custDataLst>
              <p:tags r:id="rId3"/>
            </p:custDataLst>
          </p:nvPr>
        </p:nvPicPr>
        <p:blipFill>
          <a:blip r:embed="rId19"/>
          <a:srcRect t="7883" b="7883"/>
          <a:stretch>
            <a:fillRect/>
          </a:stretch>
        </p:blipFill>
        <p:spPr>
          <a:xfrm>
            <a:off x="4234180" y="1539875"/>
            <a:ext cx="3431540" cy="2402205"/>
          </a:xfrm>
          <a:prstGeom prst="rect">
            <a:avLst/>
          </a:prstGeom>
          <a:noFill/>
          <a:ln w="9525">
            <a:noFill/>
          </a:ln>
        </p:spPr>
      </p:pic>
      <p:sp>
        <p:nvSpPr>
          <p:cNvPr id="7" name="矩形 6"/>
          <p:cNvSpPr/>
          <p:nvPr>
            <p:custDataLst>
              <p:tags r:id="rId4"/>
            </p:custDataLst>
          </p:nvPr>
        </p:nvSpPr>
        <p:spPr>
          <a:xfrm>
            <a:off x="624840" y="4829810"/>
            <a:ext cx="3331845" cy="1060450"/>
          </a:xfrm>
          <a:prstGeom prst="rect">
            <a:avLst/>
          </a:prstGeom>
        </p:spPr>
        <p:txBody>
          <a:bodyPr wrap="square">
            <a:spAutoFit/>
          </a:bodyPr>
          <a:lstStyle/>
          <a:p>
            <a:pPr algn="l" fontAlgn="auto">
              <a:lnSpc>
                <a:spcPct val="150000"/>
              </a:lnSpc>
            </a:pPr>
            <a:r>
              <a:rPr lang="zh-CN" altLang="en-US" sz="1400" spc="100">
                <a:solidFill>
                  <a:schemeClr val="tx1"/>
                </a:solidFill>
                <a:uFillTx/>
                <a:latin typeface="汉仪君黑-45简" panose="020B0604020202020204" charset="-122"/>
                <a:ea typeface="汉仪君黑-45简" panose="020B0604020202020204" charset="-122"/>
                <a:sym typeface="+mn-ea"/>
              </a:rPr>
              <a:t>对恋爱问题处理不当，对性发育成熟缺乏心理准备，对异性的神秘感、恐惧感和渴望交织在一起。</a:t>
            </a:r>
          </a:p>
        </p:txBody>
      </p:sp>
      <p:sp>
        <p:nvSpPr>
          <p:cNvPr id="8" name="文本框 19"/>
          <p:cNvSpPr>
            <a:spLocks noChangeArrowheads="1"/>
          </p:cNvSpPr>
          <p:nvPr>
            <p:custDataLst>
              <p:tags r:id="rId5"/>
            </p:custDataLst>
          </p:nvPr>
        </p:nvSpPr>
        <p:spPr bwMode="auto">
          <a:xfrm>
            <a:off x="1405255" y="4522470"/>
            <a:ext cx="1771650" cy="307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l"/>
            <a:r>
              <a:rPr lang="zh-CN" altLang="en-US" sz="2000" b="1" dirty="0">
                <a:solidFill>
                  <a:srgbClr val="41838C"/>
                </a:solidFill>
                <a:latin typeface="汉仪君黑-45简" panose="020B0604020202020204" charset="-122"/>
                <a:ea typeface="汉仪君黑-45简" panose="020B0604020202020204" charset="-122"/>
                <a:cs typeface="+mn-ea"/>
                <a:sym typeface="+mn-lt"/>
              </a:rPr>
              <a:t>恋爱与性问题</a:t>
            </a:r>
          </a:p>
        </p:txBody>
      </p:sp>
      <p:sp>
        <p:nvSpPr>
          <p:cNvPr id="9" name="矩形 8"/>
          <p:cNvSpPr/>
          <p:nvPr>
            <p:custDataLst>
              <p:tags r:id="rId6"/>
            </p:custDataLst>
          </p:nvPr>
        </p:nvSpPr>
        <p:spPr>
          <a:xfrm>
            <a:off x="4311015" y="4829810"/>
            <a:ext cx="3475355" cy="1383665"/>
          </a:xfrm>
          <a:prstGeom prst="rect">
            <a:avLst/>
          </a:prstGeom>
        </p:spPr>
        <p:txBody>
          <a:bodyPr wrap="square">
            <a:spAutoFit/>
          </a:bodyPr>
          <a:lstStyle/>
          <a:p>
            <a:pPr algn="l" fontAlgn="auto">
              <a:lnSpc>
                <a:spcPct val="150000"/>
              </a:lnSpc>
            </a:pPr>
            <a:r>
              <a:rPr lang="zh-CN" altLang="en-US" sz="1400" spc="100" dirty="0">
                <a:solidFill>
                  <a:schemeClr val="tx1"/>
                </a:solidFill>
                <a:uFillTx/>
                <a:latin typeface="汉仪君黑-45简" panose="020B0604020202020204" charset="-122"/>
                <a:ea typeface="汉仪君黑-45简" panose="020B0604020202020204" charset="-122"/>
                <a:sym typeface="+mn-ea"/>
              </a:rPr>
              <a:t>性格中的不良表现：自卑、怯懦、依赖、猜疑、神经质、偏激、敌对、孤僻、悲观、急躁、嫉妒等。</a:t>
            </a:r>
          </a:p>
          <a:p>
            <a:pPr algn="l" fontAlgn="auto">
              <a:lnSpc>
                <a:spcPct val="150000"/>
              </a:lnSpc>
            </a:pPr>
            <a:r>
              <a:rPr lang="zh-CN" altLang="en-US" sz="1400" spc="100" dirty="0">
                <a:solidFill>
                  <a:schemeClr val="tx1"/>
                </a:solidFill>
                <a:uFillTx/>
                <a:latin typeface="汉仪君黑-45简" panose="020B0604020202020204" charset="-122"/>
                <a:ea typeface="汉仪君黑-45简" panose="020B0604020202020204" charset="-122"/>
                <a:sym typeface="+mn-ea"/>
              </a:rPr>
              <a:t>情绪困扰：焦虑、抑郁、冷漠、愤怒等。</a:t>
            </a:r>
          </a:p>
        </p:txBody>
      </p:sp>
      <p:sp>
        <p:nvSpPr>
          <p:cNvPr id="11" name="文本框 19"/>
          <p:cNvSpPr>
            <a:spLocks noChangeArrowheads="1"/>
          </p:cNvSpPr>
          <p:nvPr>
            <p:custDataLst>
              <p:tags r:id="rId7"/>
            </p:custDataLst>
          </p:nvPr>
        </p:nvSpPr>
        <p:spPr bwMode="auto">
          <a:xfrm>
            <a:off x="5206365" y="4522470"/>
            <a:ext cx="1955165" cy="307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l"/>
            <a:r>
              <a:rPr lang="zh-CN" altLang="en-US" sz="2000" b="1" dirty="0">
                <a:solidFill>
                  <a:srgbClr val="41838C"/>
                </a:solidFill>
                <a:latin typeface="汉仪君黑-45简" panose="020B0604020202020204" charset="-122"/>
                <a:ea typeface="汉仪君黑-45简" panose="020B0604020202020204" charset="-122"/>
                <a:cs typeface="+mn-ea"/>
                <a:sym typeface="+mn-lt"/>
              </a:rPr>
              <a:t>性格与情绪问题</a:t>
            </a:r>
          </a:p>
        </p:txBody>
      </p:sp>
      <p:sp>
        <p:nvSpPr>
          <p:cNvPr id="12" name="矩形 11"/>
          <p:cNvSpPr/>
          <p:nvPr>
            <p:custDataLst>
              <p:tags r:id="rId8"/>
            </p:custDataLst>
          </p:nvPr>
        </p:nvSpPr>
        <p:spPr>
          <a:xfrm>
            <a:off x="8135620" y="4829810"/>
            <a:ext cx="3275965" cy="1383665"/>
          </a:xfrm>
          <a:prstGeom prst="rect">
            <a:avLst/>
          </a:prstGeom>
        </p:spPr>
        <p:txBody>
          <a:bodyPr wrap="square">
            <a:spAutoFit/>
          </a:bodyPr>
          <a:lstStyle/>
          <a:p>
            <a:pPr algn="l" fontAlgn="auto">
              <a:lnSpc>
                <a:spcPct val="150000"/>
              </a:lnSpc>
            </a:pPr>
            <a:r>
              <a:rPr lang="zh-CN" altLang="en-US" sz="1400" spc="100" dirty="0">
                <a:solidFill>
                  <a:schemeClr val="tx1"/>
                </a:solidFill>
                <a:uFillTx/>
                <a:latin typeface="汉仪君黑-45简" panose="020B0604020202020204" charset="-122"/>
                <a:ea typeface="汉仪君黑-45简" panose="020B0604020202020204" charset="-122"/>
                <a:sym typeface="+mn-ea"/>
              </a:rPr>
              <a:t>缺乏择业主动性，缺乏走向社会的心理准备；自我定位不准确，自我期望值过高；不能应对拒聘后的心理挫折；缺乏竞争意识，自我逃避等。</a:t>
            </a:r>
          </a:p>
        </p:txBody>
      </p:sp>
      <p:sp>
        <p:nvSpPr>
          <p:cNvPr id="13" name="文本框 19"/>
          <p:cNvSpPr>
            <a:spLocks noChangeArrowheads="1"/>
          </p:cNvSpPr>
          <p:nvPr>
            <p:custDataLst>
              <p:tags r:id="rId9"/>
            </p:custDataLst>
          </p:nvPr>
        </p:nvSpPr>
        <p:spPr bwMode="auto">
          <a:xfrm>
            <a:off x="8919845" y="4522470"/>
            <a:ext cx="1854835" cy="307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l"/>
            <a:r>
              <a:rPr lang="zh-CN" altLang="en-US" sz="2000" b="1" dirty="0">
                <a:solidFill>
                  <a:srgbClr val="41838C"/>
                </a:solidFill>
                <a:latin typeface="汉仪君黑-45简" panose="020B0604020202020204" charset="-122"/>
                <a:ea typeface="汉仪君黑-45简" panose="020B0604020202020204" charset="-122"/>
                <a:cs typeface="+mn-ea"/>
                <a:sym typeface="+mn-lt"/>
              </a:rPr>
              <a:t>求职择业的问题</a:t>
            </a:r>
          </a:p>
        </p:txBody>
      </p:sp>
      <p:sp>
        <p:nvSpPr>
          <p:cNvPr id="14" name="椭圆 13"/>
          <p:cNvSpPr/>
          <p:nvPr>
            <p:custDataLst>
              <p:tags r:id="rId10"/>
            </p:custDataLst>
          </p:nvPr>
        </p:nvSpPr>
        <p:spPr>
          <a:xfrm>
            <a:off x="1782445" y="3469640"/>
            <a:ext cx="890905" cy="890905"/>
          </a:xfrm>
          <a:prstGeom prst="ellipse">
            <a:avLst/>
          </a:prstGeom>
          <a:solidFill>
            <a:srgbClr val="FEEE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custDataLst>
              <p:tags r:id="rId11"/>
            </p:custDataLst>
          </p:nvPr>
        </p:nvSpPr>
        <p:spPr>
          <a:xfrm>
            <a:off x="5528310" y="3469640"/>
            <a:ext cx="890905" cy="890905"/>
          </a:xfrm>
          <a:prstGeom prst="ellipse">
            <a:avLst/>
          </a:prstGeom>
          <a:solidFill>
            <a:srgbClr val="FEEE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custDataLst>
              <p:tags r:id="rId12"/>
            </p:custDataLst>
          </p:nvPr>
        </p:nvSpPr>
        <p:spPr>
          <a:xfrm>
            <a:off x="9274175" y="3469640"/>
            <a:ext cx="890905" cy="890905"/>
          </a:xfrm>
          <a:prstGeom prst="ellipse">
            <a:avLst/>
          </a:prstGeom>
          <a:solidFill>
            <a:srgbClr val="FEEE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图片 20" descr="图钉_#ffffff_128_21555458"/>
          <p:cNvPicPr>
            <a:picLocks noChangeAspect="1"/>
          </p:cNvPicPr>
          <p:nvPr>
            <p:custDataLst>
              <p:tags r:id="rId13"/>
            </p:custDataLst>
          </p:nvPr>
        </p:nvPicPr>
        <p:blipFill>
          <a:blip r:embed="rId20">
            <a:extLst>
              <a:ext uri="{96DAC541-7B7A-43D3-8B79-37D633B846F1}">
                <asvg:svgBlip xmlns:asvg="http://schemas.microsoft.com/office/drawing/2016/SVG/main" r:embed="rId21"/>
              </a:ext>
            </a:extLst>
          </a:blip>
          <a:stretch>
            <a:fillRect/>
          </a:stretch>
        </p:blipFill>
        <p:spPr>
          <a:xfrm>
            <a:off x="1994535" y="3629660"/>
            <a:ext cx="570865" cy="570865"/>
          </a:xfrm>
          <a:prstGeom prst="rect">
            <a:avLst/>
          </a:prstGeom>
        </p:spPr>
      </p:pic>
      <p:pic>
        <p:nvPicPr>
          <p:cNvPr id="22" name="图片 21" descr="工作_#ffffff_128_21555460"/>
          <p:cNvPicPr>
            <a:picLocks noChangeAspect="1"/>
          </p:cNvPicPr>
          <p:nvPr>
            <p:custDataLst>
              <p:tags r:id="rId14"/>
            </p:custDataLst>
          </p:nvPr>
        </p:nvPicPr>
        <p:blipFill>
          <a:blip r:embed="rId22">
            <a:extLst>
              <a:ext uri="{96DAC541-7B7A-43D3-8B79-37D633B846F1}">
                <asvg:svgBlip xmlns:asvg="http://schemas.microsoft.com/office/drawing/2016/SVG/main" r:embed="rId23"/>
              </a:ext>
            </a:extLst>
          </a:blip>
          <a:stretch>
            <a:fillRect/>
          </a:stretch>
        </p:blipFill>
        <p:spPr>
          <a:xfrm>
            <a:off x="5760720" y="3629660"/>
            <a:ext cx="570865" cy="570865"/>
          </a:xfrm>
          <a:prstGeom prst="rect">
            <a:avLst/>
          </a:prstGeom>
        </p:spPr>
      </p:pic>
      <p:pic>
        <p:nvPicPr>
          <p:cNvPr id="24" name="图片 23" descr="工作安排_#ffffff_128_21555462"/>
          <p:cNvPicPr>
            <a:picLocks noChangeAspect="1"/>
          </p:cNvPicPr>
          <p:nvPr>
            <p:custDataLst>
              <p:tags r:id="rId15"/>
            </p:custDataLst>
          </p:nvPr>
        </p:nvPicPr>
        <p:blipFill>
          <a:blip r:embed="rId24">
            <a:extLst>
              <a:ext uri="{96DAC541-7B7A-43D3-8B79-37D633B846F1}">
                <asvg:svgBlip xmlns:asvg="http://schemas.microsoft.com/office/drawing/2016/SVG/main" r:embed="rId25"/>
              </a:ext>
            </a:extLst>
          </a:blip>
          <a:stretch>
            <a:fillRect/>
          </a:stretch>
        </p:blipFill>
        <p:spPr>
          <a:xfrm>
            <a:off x="9453880" y="3629660"/>
            <a:ext cx="570865" cy="570865"/>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p:cNvSpPr>
            <a:spLocks noGrp="1"/>
          </p:cNvSpPr>
          <p:nvPr>
            <p:ph type="title"/>
            <p:custDataLst>
              <p:tags r:id="rId2"/>
            </p:custDataLst>
          </p:nvPr>
        </p:nvSpPr>
        <p:spPr>
          <a:xfrm>
            <a:off x="4891405" y="2806700"/>
            <a:ext cx="5975985" cy="2063750"/>
          </a:xfrm>
        </p:spPr>
        <p:txBody>
          <a:bodyPr>
            <a:normAutofit/>
          </a:bodyPr>
          <a:lstStyle/>
          <a:p>
            <a:r>
              <a:rPr lang="zh-CN" altLang="en-US"/>
              <a:t>大学生心理危机的识别与应对</a:t>
            </a:r>
          </a:p>
        </p:txBody>
      </p:sp>
      <p:sp>
        <p:nvSpPr>
          <p:cNvPr id="6" name="节编号"/>
          <p:cNvSpPr>
            <a:spLocks noGrp="1"/>
          </p:cNvSpPr>
          <p:nvPr>
            <p:ph type="body" sz="quarter" idx="13"/>
            <p:custDataLst>
              <p:tags r:id="rId3"/>
            </p:custDataLst>
          </p:nvPr>
        </p:nvSpPr>
        <p:spPr>
          <a:xfrm>
            <a:off x="6295530" y="1162800"/>
            <a:ext cx="4572000" cy="1643900"/>
          </a:xfrm>
        </p:spPr>
        <p:txBody>
          <a:bodyPr/>
          <a:lstStyle/>
          <a:p>
            <a:r>
              <a:rPr lang="en-US" altLang="zh-CN"/>
              <a:t>PART </a:t>
            </a:r>
            <a:r>
              <a:rPr lang="zh-CN" altLang="en-US"/>
              <a:t>0</a:t>
            </a:r>
            <a:r>
              <a:rPr lang="en-US" altLang="zh-CN"/>
              <a:t>3</a:t>
            </a:r>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5"/>
          <p:cNvSpPr>
            <a:spLocks noRot="1" noChangeArrowheads="1"/>
          </p:cNvSpPr>
          <p:nvPr/>
        </p:nvSpPr>
        <p:spPr bwMode="auto">
          <a:xfrm>
            <a:off x="431800" y="502920"/>
            <a:ext cx="9573260" cy="606425"/>
          </a:xfrm>
          <a:prstGeom prst="rect">
            <a:avLst/>
          </a:prstGeom>
          <a:noFill/>
          <a:ln w="9525">
            <a:noFill/>
            <a:miter lim="800000"/>
          </a:ln>
          <a:effectLst>
            <a:outerShdw dist="35921" dir="2700000" algn="ctr" rotWithShape="0">
              <a:schemeClr val="bg2"/>
            </a:outerShdw>
          </a:effectLst>
        </p:spPr>
        <p:txBody>
          <a:bodyPr anchor="ctr"/>
          <a:lstStyle/>
          <a:p>
            <a:pPr algn="just" eaLnBrk="0" hangingPunct="0">
              <a:defRPr/>
            </a:pPr>
            <a:r>
              <a:rPr lang="zh-CN" altLang="en-US" sz="4400" b="1" dirty="0">
                <a:solidFill>
                  <a:srgbClr val="9FC95C"/>
                </a:solidFill>
              </a:rPr>
              <a:t>（一）心理危机是什么？</a:t>
            </a:r>
          </a:p>
        </p:txBody>
      </p:sp>
      <p:sp>
        <p:nvSpPr>
          <p:cNvPr id="44038" name="Rectangle 6"/>
          <p:cNvSpPr>
            <a:spLocks noRot="1" noChangeArrowheads="1"/>
          </p:cNvSpPr>
          <p:nvPr/>
        </p:nvSpPr>
        <p:spPr bwMode="auto">
          <a:xfrm>
            <a:off x="720090" y="1296035"/>
            <a:ext cx="9284970" cy="4618990"/>
          </a:xfrm>
          <a:prstGeom prst="rect">
            <a:avLst/>
          </a:prstGeom>
          <a:noFill/>
          <a:ln w="9525">
            <a:noFill/>
            <a:miter lim="800000"/>
          </a:ln>
        </p:spPr>
        <p:txBody>
          <a:bodyPr/>
          <a:lstStyle/>
          <a:p>
            <a:pPr indent="457200" algn="l" eaLnBrk="0" fontAlgn="auto" hangingPunct="0">
              <a:lnSpc>
                <a:spcPct val="150000"/>
              </a:lnSpc>
              <a:spcBef>
                <a:spcPts val="0"/>
              </a:spcBef>
              <a:buClrTx/>
              <a:buSzTx/>
              <a:buFont typeface="Wingdings" panose="05000000000000000000" charset="0"/>
              <a:buNone/>
            </a:pPr>
            <a:r>
              <a:rPr lang="zh-CN" altLang="en-US" sz="2800" b="1" dirty="0">
                <a:solidFill>
                  <a:schemeClr val="tx1"/>
                </a:solidFill>
                <a:uFillTx/>
                <a:latin typeface="Times New Roman" panose="02020603050405020304" pitchFamily="18" charset="0"/>
              </a:rPr>
              <a:t> 由于突然遭受严重灾难、重大生活事件或精神压力，使生活状况发生明显的变化，尤其是出现了用现有的生活条件和经验难以克服的困难，以致使当事人陷于痛苦、不安状态，常伴有绝望、麻木不仁、焦虑，以及植物神经症状和行为障碍。</a:t>
            </a:r>
          </a:p>
          <a:p>
            <a:pPr indent="457200" algn="l" eaLnBrk="0" fontAlgn="auto" hangingPunct="0">
              <a:lnSpc>
                <a:spcPct val="150000"/>
              </a:lnSpc>
              <a:spcBef>
                <a:spcPts val="0"/>
              </a:spcBef>
              <a:buClrTx/>
              <a:buSzTx/>
              <a:buFont typeface="Wingdings" panose="05000000000000000000" charset="0"/>
              <a:buNone/>
            </a:pPr>
            <a:r>
              <a:rPr lang="zh-CN" altLang="en-US" sz="2800" b="1" dirty="0">
                <a:solidFill>
                  <a:schemeClr val="tx1"/>
                </a:solidFill>
                <a:uFillTx/>
                <a:latin typeface="Times New Roman" panose="02020603050405020304" pitchFamily="18" charset="0"/>
              </a:rPr>
              <a:t>心理危机干预是指针对处于心理危机状态的个人及时给予适当的心理援助，使之尽快摆脱困难。</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5"/>
          <p:cNvSpPr>
            <a:spLocks noRot="1" noChangeArrowheads="1"/>
          </p:cNvSpPr>
          <p:nvPr/>
        </p:nvSpPr>
        <p:spPr bwMode="auto">
          <a:xfrm>
            <a:off x="432000" y="504000"/>
            <a:ext cx="8976784" cy="606425"/>
          </a:xfrm>
          <a:prstGeom prst="rect">
            <a:avLst/>
          </a:prstGeom>
          <a:noFill/>
          <a:ln w="9525">
            <a:noFill/>
            <a:miter lim="800000"/>
          </a:ln>
          <a:effectLst>
            <a:outerShdw dist="35921" dir="2700000" algn="ctr" rotWithShape="0">
              <a:schemeClr val="bg2"/>
            </a:outerShdw>
          </a:effectLst>
        </p:spPr>
        <p:txBody>
          <a:bodyPr anchor="ctr"/>
          <a:lstStyle/>
          <a:p>
            <a:pPr algn="just" eaLnBrk="0" hangingPunct="0">
              <a:buClrTx/>
              <a:buSzTx/>
              <a:buFontTx/>
              <a:defRPr/>
            </a:pPr>
            <a:r>
              <a:rPr lang="zh-CN" altLang="en-US" sz="4400" b="1" dirty="0">
                <a:solidFill>
                  <a:srgbClr val="9FC95C"/>
                </a:solidFill>
              </a:rPr>
              <a:t>（二）心理危机干预的对象</a:t>
            </a:r>
          </a:p>
        </p:txBody>
      </p:sp>
      <p:sp>
        <p:nvSpPr>
          <p:cNvPr id="32" name="文本框 31"/>
          <p:cNvSpPr txBox="1"/>
          <p:nvPr>
            <p:custDataLst>
              <p:tags r:id="rId1"/>
            </p:custDataLst>
          </p:nvPr>
        </p:nvSpPr>
        <p:spPr>
          <a:xfrm>
            <a:off x="1675765" y="2639695"/>
            <a:ext cx="7733030" cy="737235"/>
          </a:xfrm>
          <a:prstGeom prst="rect">
            <a:avLst/>
          </a:prstGeom>
          <a:noFill/>
        </p:spPr>
        <p:txBody>
          <a:bodyPr wrap="square" rtlCol="0" anchor="t">
            <a:spAutoFit/>
          </a:bodyPr>
          <a:lstStyle/>
          <a:p>
            <a:pPr algn="l" fontAlgn="auto">
              <a:lnSpc>
                <a:spcPct val="150000"/>
              </a:lnSpc>
              <a:buClrTx/>
              <a:buSzTx/>
              <a:buFontTx/>
            </a:pPr>
            <a:r>
              <a:rPr lang="zh-CN" altLang="en-US" sz="2800" dirty="0">
                <a:uFillTx/>
                <a:latin typeface="Times New Roman" panose="02020603050405020304" pitchFamily="18" charset="0"/>
                <a:sym typeface="+mn-ea"/>
              </a:rPr>
              <a:t>精神障碍：躁狂症、双相情感障碍、精神分裂症；</a:t>
            </a:r>
          </a:p>
        </p:txBody>
      </p:sp>
      <p:sp>
        <p:nvSpPr>
          <p:cNvPr id="23" name="文本框 22"/>
          <p:cNvSpPr txBox="1"/>
          <p:nvPr>
            <p:custDataLst>
              <p:tags r:id="rId2"/>
            </p:custDataLst>
          </p:nvPr>
        </p:nvSpPr>
        <p:spPr>
          <a:xfrm>
            <a:off x="1651000" y="3664585"/>
            <a:ext cx="9483090" cy="737235"/>
          </a:xfrm>
          <a:prstGeom prst="rect">
            <a:avLst/>
          </a:prstGeom>
          <a:noFill/>
        </p:spPr>
        <p:txBody>
          <a:bodyPr wrap="square" rtlCol="0" anchor="t">
            <a:spAutoFit/>
          </a:bodyPr>
          <a:lstStyle/>
          <a:p>
            <a:pPr algn="l">
              <a:lnSpc>
                <a:spcPct val="150000"/>
              </a:lnSpc>
              <a:buClrTx/>
              <a:buSzTx/>
              <a:buFontTx/>
            </a:pPr>
            <a:r>
              <a:rPr lang="zh-CN" altLang="en-US" sz="2800" dirty="0">
                <a:uFillTx/>
                <a:latin typeface="Times New Roman" panose="02020603050405020304" pitchFamily="18" charset="0"/>
                <a:sym typeface="+mn-ea"/>
              </a:rPr>
              <a:t>人格障碍：自恋、偏执、反社会、多重；</a:t>
            </a:r>
          </a:p>
        </p:txBody>
      </p:sp>
      <p:sp>
        <p:nvSpPr>
          <p:cNvPr id="15" name="文本框 14"/>
          <p:cNvSpPr txBox="1"/>
          <p:nvPr>
            <p:custDataLst>
              <p:tags r:id="rId3"/>
            </p:custDataLst>
          </p:nvPr>
        </p:nvSpPr>
        <p:spPr>
          <a:xfrm>
            <a:off x="1675765" y="1671955"/>
            <a:ext cx="7733030" cy="737235"/>
          </a:xfrm>
          <a:prstGeom prst="rect">
            <a:avLst/>
          </a:prstGeom>
          <a:noFill/>
        </p:spPr>
        <p:txBody>
          <a:bodyPr wrap="square" rtlCol="0" anchor="t">
            <a:spAutoFit/>
          </a:bodyPr>
          <a:lstStyle/>
          <a:p>
            <a:pPr fontAlgn="auto">
              <a:lnSpc>
                <a:spcPct val="150000"/>
              </a:lnSpc>
            </a:pPr>
            <a:r>
              <a:rPr lang="zh-CN" altLang="en-US" sz="2800" dirty="0">
                <a:uFillTx/>
                <a:latin typeface="Times New Roman" panose="02020603050405020304" pitchFamily="18" charset="0"/>
                <a:sym typeface="+mn-ea"/>
              </a:rPr>
              <a:t>神经症：焦虑症、强迫症、神经衰弱、抑郁症；</a:t>
            </a:r>
          </a:p>
        </p:txBody>
      </p:sp>
      <p:sp>
        <p:nvSpPr>
          <p:cNvPr id="16" name="椭圆 15"/>
          <p:cNvSpPr/>
          <p:nvPr>
            <p:custDataLst>
              <p:tags r:id="rId4"/>
            </p:custDataLst>
          </p:nvPr>
        </p:nvSpPr>
        <p:spPr>
          <a:xfrm>
            <a:off x="889000" y="1715770"/>
            <a:ext cx="659130" cy="659130"/>
          </a:xfrm>
          <a:prstGeom prst="ellipse">
            <a:avLst/>
          </a:prstGeom>
          <a:solidFill>
            <a:srgbClr val="FEEE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custDataLst>
              <p:tags r:id="rId5"/>
            </p:custDataLst>
          </p:nvPr>
        </p:nvSpPr>
        <p:spPr>
          <a:xfrm>
            <a:off x="873125" y="2660015"/>
            <a:ext cx="659130" cy="659130"/>
          </a:xfrm>
          <a:prstGeom prst="ellipse">
            <a:avLst/>
          </a:prstGeom>
          <a:solidFill>
            <a:srgbClr val="FEEE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custDataLst>
              <p:tags r:id="rId6"/>
            </p:custDataLst>
          </p:nvPr>
        </p:nvSpPr>
        <p:spPr>
          <a:xfrm>
            <a:off x="864235" y="3733800"/>
            <a:ext cx="659130" cy="659130"/>
          </a:xfrm>
          <a:prstGeom prst="ellipse">
            <a:avLst/>
          </a:prstGeom>
          <a:solidFill>
            <a:srgbClr val="FEEE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descr="痛点_#ffffff_128_21555474"/>
          <p:cNvPicPr>
            <a:picLocks noChangeAspect="1"/>
          </p:cNvPicPr>
          <p:nvPr>
            <p:custDataLst>
              <p:tags r:id="rId7"/>
            </p:custDataLst>
          </p:nvPr>
        </p:nvPicPr>
        <p:blipFill>
          <a:blip r:embed="rId14">
            <a:extLst>
              <a:ext uri="{96DAC541-7B7A-43D3-8B79-37D633B846F1}">
                <asvg:svgBlip xmlns:asvg="http://schemas.microsoft.com/office/drawing/2016/SVG/main" r:embed="rId15"/>
              </a:ext>
            </a:extLst>
          </a:blip>
          <a:stretch>
            <a:fillRect/>
          </a:stretch>
        </p:blipFill>
        <p:spPr>
          <a:xfrm>
            <a:off x="1007745" y="1835150"/>
            <a:ext cx="421005" cy="421005"/>
          </a:xfrm>
          <a:prstGeom prst="rect">
            <a:avLst/>
          </a:prstGeom>
        </p:spPr>
      </p:pic>
      <p:pic>
        <p:nvPicPr>
          <p:cNvPr id="53" name="图片 52" descr="目标_#ffffff_128_21555476"/>
          <p:cNvPicPr>
            <a:picLocks noChangeAspect="1"/>
          </p:cNvPicPr>
          <p:nvPr>
            <p:custDataLst>
              <p:tags r:id="rId8"/>
            </p:custDataLst>
          </p:nvPr>
        </p:nvPicPr>
        <p:blipFill>
          <a:blip r:embed="rId16">
            <a:extLst>
              <a:ext uri="{96DAC541-7B7A-43D3-8B79-37D633B846F1}">
                <asvg:svgBlip xmlns:asvg="http://schemas.microsoft.com/office/drawing/2016/SVG/main" r:embed="rId17"/>
              </a:ext>
            </a:extLst>
          </a:blip>
          <a:stretch>
            <a:fillRect/>
          </a:stretch>
        </p:blipFill>
        <p:spPr>
          <a:xfrm>
            <a:off x="989965" y="3827780"/>
            <a:ext cx="421005" cy="421005"/>
          </a:xfrm>
          <a:prstGeom prst="rect">
            <a:avLst/>
          </a:prstGeom>
        </p:spPr>
      </p:pic>
      <p:sp>
        <p:nvSpPr>
          <p:cNvPr id="5" name="文本框 4"/>
          <p:cNvSpPr txBox="1"/>
          <p:nvPr>
            <p:custDataLst>
              <p:tags r:id="rId9"/>
            </p:custDataLst>
          </p:nvPr>
        </p:nvSpPr>
        <p:spPr>
          <a:xfrm>
            <a:off x="1651000" y="4616450"/>
            <a:ext cx="9730740" cy="737235"/>
          </a:xfrm>
          <a:prstGeom prst="rect">
            <a:avLst/>
          </a:prstGeom>
          <a:noFill/>
        </p:spPr>
        <p:txBody>
          <a:bodyPr wrap="square" rtlCol="0" anchor="t">
            <a:spAutoFit/>
          </a:bodyPr>
          <a:lstStyle/>
          <a:p>
            <a:pPr algn="l">
              <a:lnSpc>
                <a:spcPct val="150000"/>
              </a:lnSpc>
              <a:buClrTx/>
              <a:buSzTx/>
              <a:buFontTx/>
            </a:pPr>
            <a:r>
              <a:rPr lang="zh-CN" altLang="en-US" sz="2800" dirty="0">
                <a:uFillTx/>
                <a:latin typeface="Times New Roman" panose="02020603050405020304" pitchFamily="18" charset="0"/>
                <a:sym typeface="+mn-ea"/>
              </a:rPr>
              <a:t>其他：现实刺激、创伤经历等引发的自杀、自残倾向和行为。</a:t>
            </a:r>
          </a:p>
        </p:txBody>
      </p:sp>
      <p:sp>
        <p:nvSpPr>
          <p:cNvPr id="6" name="椭圆 5"/>
          <p:cNvSpPr/>
          <p:nvPr>
            <p:custDataLst>
              <p:tags r:id="rId10"/>
            </p:custDataLst>
          </p:nvPr>
        </p:nvSpPr>
        <p:spPr>
          <a:xfrm>
            <a:off x="864235" y="4652010"/>
            <a:ext cx="659130" cy="659130"/>
          </a:xfrm>
          <a:prstGeom prst="ellipse">
            <a:avLst/>
          </a:prstGeom>
          <a:solidFill>
            <a:srgbClr val="FEEE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 name="图片 29" descr="合作_#ffffff_128_21555456"/>
          <p:cNvPicPr>
            <a:picLocks noChangeAspect="1"/>
          </p:cNvPicPr>
          <p:nvPr>
            <p:custDataLst>
              <p:tags r:id="rId11"/>
            </p:custDataLst>
          </p:nvPr>
        </p:nvPicPr>
        <p:blipFill>
          <a:blip r:embed="rId18">
            <a:extLst>
              <a:ext uri="{96DAC541-7B7A-43D3-8B79-37D633B846F1}">
                <asvg:svgBlip xmlns:asvg="http://schemas.microsoft.com/office/drawing/2016/SVG/main" r:embed="rId19"/>
              </a:ext>
            </a:extLst>
          </a:blip>
          <a:stretch>
            <a:fillRect/>
          </a:stretch>
        </p:blipFill>
        <p:spPr>
          <a:xfrm>
            <a:off x="998855" y="4807585"/>
            <a:ext cx="382905" cy="382905"/>
          </a:xfrm>
          <a:prstGeom prst="rect">
            <a:avLst/>
          </a:prstGeom>
        </p:spPr>
      </p:pic>
      <p:pic>
        <p:nvPicPr>
          <p:cNvPr id="29" name="图片 28" descr="工作证_#ffffff_128_21555466"/>
          <p:cNvPicPr>
            <a:picLocks noChangeAspect="1"/>
          </p:cNvPicPr>
          <p:nvPr>
            <p:custDataLst>
              <p:tags r:id="rId12"/>
            </p:custDataLst>
          </p:nvPr>
        </p:nvPicPr>
        <p:blipFill>
          <a:blip r:embed="rId20">
            <a:extLst>
              <a:ext uri="{96DAC541-7B7A-43D3-8B79-37D633B846F1}">
                <asvg:svgBlip xmlns:asvg="http://schemas.microsoft.com/office/drawing/2016/SVG/main" r:embed="rId21"/>
              </a:ext>
            </a:extLst>
          </a:blip>
          <a:stretch>
            <a:fillRect/>
          </a:stretch>
        </p:blipFill>
        <p:spPr>
          <a:xfrm>
            <a:off x="998855" y="2823210"/>
            <a:ext cx="412115" cy="41211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77334" y="609600"/>
            <a:ext cx="8596668" cy="925689"/>
          </a:xfrm>
        </p:spPr>
        <p:txBody>
          <a:bodyPr>
            <a:normAutofit/>
          </a:bodyPr>
          <a:lstStyle/>
          <a:p>
            <a:pPr algn="ctr"/>
            <a:r>
              <a:rPr lang="zh-CN" altLang="en-US" sz="4400" b="1" dirty="0"/>
              <a:t>目录</a:t>
            </a:r>
          </a:p>
        </p:txBody>
      </p:sp>
      <p:sp>
        <p:nvSpPr>
          <p:cNvPr id="3" name="内容占位符 2"/>
          <p:cNvSpPr>
            <a:spLocks noGrp="1"/>
          </p:cNvSpPr>
          <p:nvPr>
            <p:ph idx="1"/>
          </p:nvPr>
        </p:nvSpPr>
        <p:spPr>
          <a:xfrm>
            <a:off x="1270000" y="1488440"/>
            <a:ext cx="10008870" cy="4596765"/>
          </a:xfrm>
        </p:spPr>
        <p:txBody>
          <a:bodyPr>
            <a:normAutofit/>
          </a:bodyPr>
          <a:lstStyle/>
          <a:p>
            <a:pPr>
              <a:lnSpc>
                <a:spcPct val="150000"/>
              </a:lnSpc>
            </a:pPr>
            <a:r>
              <a:rPr lang="zh-CN" altLang="en-US" sz="2800" dirty="0"/>
              <a:t>一、心理骨干的角色定位和工作职责</a:t>
            </a:r>
          </a:p>
          <a:p>
            <a:pPr>
              <a:lnSpc>
                <a:spcPct val="150000"/>
              </a:lnSpc>
            </a:pPr>
            <a:r>
              <a:rPr lang="zh-CN" altLang="en-US" sz="2800" dirty="0"/>
              <a:t>二、大学生心理健康与</a:t>
            </a:r>
            <a:r>
              <a:rPr lang="zh-CN" altLang="en-US" sz="2800" dirty="0">
                <a:sym typeface="+mn-ea"/>
              </a:rPr>
              <a:t>常见心理问题</a:t>
            </a:r>
          </a:p>
          <a:p>
            <a:pPr>
              <a:lnSpc>
                <a:spcPct val="150000"/>
              </a:lnSpc>
            </a:pPr>
            <a:r>
              <a:rPr lang="zh-CN" altLang="en-US" sz="2800" dirty="0"/>
              <a:t>三、</a:t>
            </a:r>
            <a:r>
              <a:rPr lang="zh-CN" altLang="en-US" sz="2800" dirty="0">
                <a:sym typeface="+mn-ea"/>
              </a:rPr>
              <a:t>大学生心理危机的识别与应对</a:t>
            </a:r>
          </a:p>
          <a:p>
            <a:pPr>
              <a:lnSpc>
                <a:spcPct val="150000"/>
              </a:lnSpc>
            </a:pPr>
            <a:r>
              <a:rPr lang="zh-CN" altLang="en-US" sz="2800" dirty="0"/>
              <a:t>四、朋辈个体心理辅导基本技巧</a:t>
            </a:r>
          </a:p>
          <a:p>
            <a:pPr>
              <a:lnSpc>
                <a:spcPct val="150000"/>
              </a:lnSpc>
            </a:pPr>
            <a:r>
              <a:rPr lang="zh-CN" altLang="en-US" sz="2800" dirty="0"/>
              <a:t>五、相关心理求助资源</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body" idx="1"/>
          </p:nvPr>
        </p:nvSpPr>
        <p:spPr>
          <a:xfrm>
            <a:off x="1305009" y="462966"/>
            <a:ext cx="8909802" cy="5203908"/>
          </a:xfrm>
          <a:noFill/>
        </p:spPr>
        <p:txBody>
          <a:bodyPr>
            <a:noAutofit/>
          </a:bodyPr>
          <a:lstStyle/>
          <a:p>
            <a:pPr eaLnBrk="1" hangingPunct="1">
              <a:buFont typeface="Wingdings" panose="05000000000000000000" pitchFamily="2" charset="2"/>
              <a:buNone/>
            </a:pPr>
            <a:r>
              <a:rPr lang="en-US" altLang="zh-CN" sz="3600" b="1" dirty="0">
                <a:solidFill>
                  <a:srgbClr val="00B050"/>
                </a:solidFill>
                <a:latin typeface="+mj-lt"/>
                <a:ea typeface="+mj-ea"/>
                <a:cs typeface="+mj-cs"/>
              </a:rPr>
              <a:t>精神类疾病的诊断标准：</a:t>
            </a:r>
          </a:p>
          <a:p>
            <a:pPr marL="0" algn="l" eaLnBrk="1" hangingPunct="1">
              <a:lnSpc>
                <a:spcPct val="150000"/>
              </a:lnSpc>
              <a:buClrTx/>
              <a:buSzTx/>
              <a:buFontTx/>
              <a:buNone/>
            </a:pPr>
            <a:r>
              <a:rPr lang="zh-CN" altLang="en-US" sz="2800" dirty="0">
                <a:solidFill>
                  <a:schemeClr val="tx1"/>
                </a:solidFill>
                <a:uFillTx/>
                <a:latin typeface="Times New Roman" panose="02020603050405020304" pitchFamily="18" charset="0"/>
              </a:rPr>
              <a:t>1、具无法摆脱的痛苦。</a:t>
            </a:r>
          </a:p>
          <a:p>
            <a:pPr marL="0" algn="l" eaLnBrk="1" hangingPunct="1">
              <a:lnSpc>
                <a:spcPct val="150000"/>
              </a:lnSpc>
              <a:buClrTx/>
              <a:buSzTx/>
              <a:buFontTx/>
              <a:buNone/>
            </a:pPr>
            <a:r>
              <a:rPr lang="zh-CN" altLang="en-US" sz="2800" dirty="0">
                <a:solidFill>
                  <a:schemeClr val="tx1"/>
                </a:solidFill>
                <a:uFillTx/>
                <a:latin typeface="Times New Roman" panose="02020603050405020304" pitchFamily="18" charset="0"/>
              </a:rPr>
              <a:t>2、妨碍正常工作、学习。</a:t>
            </a:r>
          </a:p>
          <a:p>
            <a:pPr marL="0" algn="l" eaLnBrk="1" hangingPunct="1">
              <a:lnSpc>
                <a:spcPct val="150000"/>
              </a:lnSpc>
              <a:buClrTx/>
              <a:buSzTx/>
              <a:buFontTx/>
              <a:buNone/>
            </a:pPr>
            <a:r>
              <a:rPr lang="zh-CN" altLang="en-US" sz="2800" dirty="0">
                <a:solidFill>
                  <a:schemeClr val="tx1"/>
                </a:solidFill>
                <a:uFillTx/>
                <a:latin typeface="Times New Roman" panose="02020603050405020304" pitchFamily="18" charset="0"/>
              </a:rPr>
              <a:t>3、无器质性证据。</a:t>
            </a:r>
          </a:p>
          <a:p>
            <a:pPr marL="0" algn="l" eaLnBrk="1" hangingPunct="1">
              <a:lnSpc>
                <a:spcPct val="150000"/>
              </a:lnSpc>
              <a:buClrTx/>
              <a:buSzTx/>
              <a:buFontTx/>
              <a:buNone/>
            </a:pPr>
            <a:r>
              <a:rPr lang="zh-CN" altLang="en-US" sz="2800" dirty="0">
                <a:solidFill>
                  <a:schemeClr val="tx1"/>
                </a:solidFill>
                <a:uFillTx/>
                <a:latin typeface="Times New Roman" panose="02020603050405020304" pitchFamily="18" charset="0"/>
              </a:rPr>
              <a:t>4、持续三个月以上。</a:t>
            </a:r>
          </a:p>
          <a:p>
            <a:pPr marL="0" algn="l">
              <a:lnSpc>
                <a:spcPct val="150000"/>
              </a:lnSpc>
              <a:buClrTx/>
              <a:buSzTx/>
              <a:buFontTx/>
              <a:buNone/>
            </a:pPr>
            <a:r>
              <a:rPr lang="zh-CN" altLang="en-US" sz="2800" dirty="0">
                <a:solidFill>
                  <a:schemeClr val="tx1"/>
                </a:solidFill>
                <a:uFillTx/>
                <a:latin typeface="Times New Roman" panose="02020603050405020304" pitchFamily="18" charset="0"/>
              </a:rPr>
              <a:t>对于任何疾病（无论是躯体疾病还是精神疾病）的诊断，要综合考虑的因素非常多，切不可随意贴标签。</a:t>
            </a:r>
          </a:p>
          <a:p>
            <a:pPr eaLnBrk="1" hangingPunct="1">
              <a:buNone/>
            </a:pPr>
            <a:endParaRPr lang="zh-CN" altLang="en-US" sz="3600" b="1" dirty="0">
              <a:solidFill>
                <a:srgbClr val="C00000"/>
              </a:solidFill>
              <a:ea typeface="宋体" panose="02010600030101010101" pitchFamily="2"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7170" name="Rectangle 3"/>
          <p:cNvSpPr>
            <a:spLocks noGrp="1" noChangeArrowheads="1"/>
          </p:cNvSpPr>
          <p:nvPr>
            <p:ph type="body" idx="1"/>
          </p:nvPr>
        </p:nvSpPr>
        <p:spPr>
          <a:xfrm>
            <a:off x="843915" y="597535"/>
            <a:ext cx="9090660" cy="765810"/>
          </a:xfrm>
        </p:spPr>
        <p:txBody>
          <a:bodyPr>
            <a:normAutofit/>
          </a:bodyPr>
          <a:lstStyle/>
          <a:p>
            <a:pPr algn="l" eaLnBrk="1" hangingPunct="1">
              <a:buFont typeface="Wingdings" panose="05000000000000000000" pitchFamily="2" charset="2"/>
              <a:buNone/>
            </a:pPr>
            <a:r>
              <a:rPr lang="en-US" altLang="zh-CN" sz="3600" b="1" dirty="0">
                <a:solidFill>
                  <a:srgbClr val="00B050"/>
                </a:solidFill>
                <a:latin typeface="+mj-lt"/>
                <a:ea typeface="+mj-ea"/>
                <a:cs typeface="+mj-cs"/>
              </a:rPr>
              <a:t>1、</a:t>
            </a:r>
            <a:r>
              <a:rPr lang="zh-CN" altLang="en-US" sz="3600" b="1" dirty="0">
                <a:solidFill>
                  <a:srgbClr val="00B050"/>
                </a:solidFill>
                <a:latin typeface="+mj-lt"/>
                <a:ea typeface="+mj-ea"/>
                <a:cs typeface="+mj-cs"/>
              </a:rPr>
              <a:t>神经</a:t>
            </a:r>
            <a:r>
              <a:rPr lang="en-US" altLang="zh-CN" sz="3600" b="1" dirty="0">
                <a:solidFill>
                  <a:srgbClr val="00B050"/>
                </a:solidFill>
                <a:latin typeface="+mj-lt"/>
                <a:ea typeface="+mj-ea"/>
                <a:cs typeface="+mj-cs"/>
              </a:rPr>
              <a:t>症</a:t>
            </a:r>
            <a:endParaRPr lang="en-US" altLang="zh-CN" sz="2800" dirty="0">
              <a:solidFill>
                <a:schemeClr val="tx1"/>
              </a:solidFill>
              <a:uFillTx/>
              <a:latin typeface="Times New Roman" panose="02020603050405020304" pitchFamily="18" charset="0"/>
            </a:endParaRPr>
          </a:p>
        </p:txBody>
      </p:sp>
      <p:sp>
        <p:nvSpPr>
          <p:cNvPr id="22" name="文本框 21"/>
          <p:cNvSpPr txBox="1"/>
          <p:nvPr/>
        </p:nvSpPr>
        <p:spPr>
          <a:xfrm>
            <a:off x="953890" y="1947281"/>
            <a:ext cx="7980249" cy="400111"/>
          </a:xfrm>
          <a:prstGeom prst="rect">
            <a:avLst/>
          </a:prstGeom>
          <a:no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 pitchFamily="2" charset="-122"/>
                <a:ea typeface="禹卫书法行书简体" pitchFamily="2" charset="-122"/>
              </a:defRPr>
            </a:lvl1pPr>
          </a:lstStyle>
          <a:p>
            <a:pPr marL="342900" indent="-342900" algn="l">
              <a:buFont typeface="Wingdings" panose="05000000000000000000" pitchFamily="2" charset="2"/>
              <a:buChar char="Ø"/>
            </a:pPr>
            <a:r>
              <a:rPr lang="zh-CN" altLang="en-US" sz="2000" b="1" dirty="0">
                <a:ln w="6350">
                  <a:noFill/>
                </a:ln>
                <a:solidFill>
                  <a:schemeClr val="tx1"/>
                </a:solidFill>
                <a:effectLst/>
                <a:latin typeface="+mn-lt"/>
                <a:ea typeface="+mn-ea"/>
                <a:cs typeface="+mn-ea"/>
                <a:sym typeface="+mn-lt"/>
              </a:rPr>
              <a:t>神经症是一组由于心理因素造成的非器质性的心理障碍。</a:t>
            </a:r>
          </a:p>
        </p:txBody>
      </p:sp>
      <p:sp>
        <p:nvSpPr>
          <p:cNvPr id="9" name="文本框"/>
          <p:cNvSpPr/>
          <p:nvPr/>
        </p:nvSpPr>
        <p:spPr>
          <a:xfrm>
            <a:off x="6987835" y="3585074"/>
            <a:ext cx="3537520" cy="2299604"/>
          </a:xfrm>
          <a:prstGeom prst="rect">
            <a:avLst/>
          </a:prstGeom>
        </p:spPr>
        <p:txBody>
          <a:bodyPr wrap="square">
            <a:spAutoFit/>
          </a:bodyPr>
          <a:lstStyle/>
          <a:p>
            <a:pPr marL="285750" indent="-285750" defTabSz="457200">
              <a:lnSpc>
                <a:spcPct val="170000"/>
              </a:lnSpc>
              <a:buFont typeface="Wingdings" panose="05000000000000000000" pitchFamily="2" charset="2"/>
              <a:buChar char="Ø"/>
              <a:defRPr/>
            </a:pPr>
            <a:r>
              <a:rPr lang="zh-CN" altLang="en-US" kern="0" dirty="0">
                <a:solidFill>
                  <a:srgbClr val="FF0000"/>
                </a:solidFill>
                <a:cs typeface="+mn-ea"/>
                <a:sym typeface="+mn-lt"/>
              </a:rPr>
              <a:t>具有无法摆脱的痛苦。</a:t>
            </a:r>
          </a:p>
          <a:p>
            <a:pPr marL="285750" indent="-285750" defTabSz="457200">
              <a:lnSpc>
                <a:spcPct val="170000"/>
              </a:lnSpc>
              <a:buFont typeface="Wingdings" panose="05000000000000000000" pitchFamily="2" charset="2"/>
              <a:buChar char="Ø"/>
              <a:defRPr/>
            </a:pPr>
            <a:r>
              <a:rPr lang="zh-CN" altLang="en-US" kern="0" dirty="0">
                <a:solidFill>
                  <a:prstClr val="black">
                    <a:lumMod val="65000"/>
                    <a:lumOff val="35000"/>
                  </a:prstClr>
                </a:solidFill>
                <a:cs typeface="+mn-ea"/>
                <a:sym typeface="+mn-lt"/>
              </a:rPr>
              <a:t>妨碍正常工作、学习。</a:t>
            </a:r>
          </a:p>
          <a:p>
            <a:pPr marL="285750" indent="-285750" defTabSz="457200">
              <a:lnSpc>
                <a:spcPct val="170000"/>
              </a:lnSpc>
              <a:buFont typeface="Wingdings" panose="05000000000000000000" pitchFamily="2" charset="2"/>
              <a:buChar char="Ø"/>
              <a:defRPr/>
            </a:pPr>
            <a:r>
              <a:rPr lang="zh-CN" altLang="en-US" kern="0" dirty="0">
                <a:solidFill>
                  <a:prstClr val="black">
                    <a:lumMod val="65000"/>
                    <a:lumOff val="35000"/>
                  </a:prstClr>
                </a:solidFill>
                <a:cs typeface="+mn-ea"/>
                <a:sym typeface="+mn-lt"/>
              </a:rPr>
              <a:t>无器质性证据。</a:t>
            </a:r>
          </a:p>
          <a:p>
            <a:pPr marL="285750" indent="-285750" defTabSz="457200">
              <a:lnSpc>
                <a:spcPct val="170000"/>
              </a:lnSpc>
              <a:buFont typeface="Wingdings" panose="05000000000000000000" pitchFamily="2" charset="2"/>
              <a:buChar char="Ø"/>
              <a:defRPr/>
            </a:pPr>
            <a:r>
              <a:rPr lang="zh-CN" altLang="en-US" kern="0" dirty="0">
                <a:solidFill>
                  <a:srgbClr val="FF0000"/>
                </a:solidFill>
                <a:cs typeface="+mn-ea"/>
                <a:sym typeface="+mn-lt"/>
              </a:rPr>
              <a:t>持续三个月以上。</a:t>
            </a:r>
          </a:p>
          <a:p>
            <a:pPr marL="285750" indent="-285750" defTabSz="457200">
              <a:lnSpc>
                <a:spcPct val="150000"/>
              </a:lnSpc>
              <a:buFont typeface="Wingdings" panose="05000000000000000000" pitchFamily="2" charset="2"/>
              <a:buChar char="Ø"/>
              <a:defRPr/>
            </a:pPr>
            <a:endParaRPr lang="zh-CN" altLang="en-US" sz="1600" kern="0" dirty="0">
              <a:solidFill>
                <a:prstClr val="black">
                  <a:lumMod val="65000"/>
                  <a:lumOff val="35000"/>
                </a:prstClr>
              </a:solidFill>
              <a:cs typeface="+mn-ea"/>
              <a:sym typeface="+mn-lt"/>
            </a:endParaRPr>
          </a:p>
        </p:txBody>
      </p:sp>
      <p:grpSp>
        <p:nvGrpSpPr>
          <p:cNvPr id="12" name="组合 11"/>
          <p:cNvGrpSpPr/>
          <p:nvPr/>
        </p:nvGrpSpPr>
        <p:grpSpPr>
          <a:xfrm>
            <a:off x="1028163" y="2707630"/>
            <a:ext cx="4201663" cy="3426812"/>
            <a:chOff x="1342489" y="2271344"/>
            <a:chExt cx="3537520" cy="3426812"/>
          </a:xfrm>
        </p:grpSpPr>
        <p:sp>
          <p:nvSpPr>
            <p:cNvPr id="11" name="矩形 10"/>
            <p:cNvSpPr/>
            <p:nvPr/>
          </p:nvSpPr>
          <p:spPr>
            <a:xfrm>
              <a:off x="1342489" y="2541069"/>
              <a:ext cx="3537520" cy="3157087"/>
            </a:xfrm>
            <a:custGeom>
              <a:avLst/>
              <a:gdLst>
                <a:gd name="connsiteX0" fmla="*/ 0 w 3537520"/>
                <a:gd name="connsiteY0" fmla="*/ 0 h 3157087"/>
                <a:gd name="connsiteX1" fmla="*/ 483461 w 3537520"/>
                <a:gd name="connsiteY1" fmla="*/ 0 h 3157087"/>
                <a:gd name="connsiteX2" fmla="*/ 1002297 w 3537520"/>
                <a:gd name="connsiteY2" fmla="*/ 0 h 3157087"/>
                <a:gd name="connsiteX3" fmla="*/ 1662634 w 3537520"/>
                <a:gd name="connsiteY3" fmla="*/ 0 h 3157087"/>
                <a:gd name="connsiteX4" fmla="*/ 2252221 w 3537520"/>
                <a:gd name="connsiteY4" fmla="*/ 0 h 3157087"/>
                <a:gd name="connsiteX5" fmla="*/ 2841808 w 3537520"/>
                <a:gd name="connsiteY5" fmla="*/ 0 h 3157087"/>
                <a:gd name="connsiteX6" fmla="*/ 3537520 w 3537520"/>
                <a:gd name="connsiteY6" fmla="*/ 0 h 3157087"/>
                <a:gd name="connsiteX7" fmla="*/ 3537520 w 3537520"/>
                <a:gd name="connsiteY7" fmla="*/ 431469 h 3157087"/>
                <a:gd name="connsiteX8" fmla="*/ 3537520 w 3537520"/>
                <a:gd name="connsiteY8" fmla="*/ 862937 h 3157087"/>
                <a:gd name="connsiteX9" fmla="*/ 3537520 w 3537520"/>
                <a:gd name="connsiteY9" fmla="*/ 1420689 h 3157087"/>
                <a:gd name="connsiteX10" fmla="*/ 3537520 w 3537520"/>
                <a:gd name="connsiteY10" fmla="*/ 1946870 h 3157087"/>
                <a:gd name="connsiteX11" fmla="*/ 3537520 w 3537520"/>
                <a:gd name="connsiteY11" fmla="*/ 2536193 h 3157087"/>
                <a:gd name="connsiteX12" fmla="*/ 3537520 w 3537520"/>
                <a:gd name="connsiteY12" fmla="*/ 3157087 h 3157087"/>
                <a:gd name="connsiteX13" fmla="*/ 2947933 w 3537520"/>
                <a:gd name="connsiteY13" fmla="*/ 3157087 h 3157087"/>
                <a:gd name="connsiteX14" fmla="*/ 2393722 w 3537520"/>
                <a:gd name="connsiteY14" fmla="*/ 3157087 h 3157087"/>
                <a:gd name="connsiteX15" fmla="*/ 1839510 w 3537520"/>
                <a:gd name="connsiteY15" fmla="*/ 3157087 h 3157087"/>
                <a:gd name="connsiteX16" fmla="*/ 1214549 w 3537520"/>
                <a:gd name="connsiteY16" fmla="*/ 3157087 h 3157087"/>
                <a:gd name="connsiteX17" fmla="*/ 624962 w 3537520"/>
                <a:gd name="connsiteY17" fmla="*/ 3157087 h 3157087"/>
                <a:gd name="connsiteX18" fmla="*/ 0 w 3537520"/>
                <a:gd name="connsiteY18" fmla="*/ 3157087 h 3157087"/>
                <a:gd name="connsiteX19" fmla="*/ 0 w 3537520"/>
                <a:gd name="connsiteY19" fmla="*/ 2662477 h 3157087"/>
                <a:gd name="connsiteX20" fmla="*/ 0 w 3537520"/>
                <a:gd name="connsiteY20" fmla="*/ 2136296 h 3157087"/>
                <a:gd name="connsiteX21" fmla="*/ 0 w 3537520"/>
                <a:gd name="connsiteY21" fmla="*/ 1673256 h 3157087"/>
                <a:gd name="connsiteX22" fmla="*/ 0 w 3537520"/>
                <a:gd name="connsiteY22" fmla="*/ 1210217 h 3157087"/>
                <a:gd name="connsiteX23" fmla="*/ 0 w 3537520"/>
                <a:gd name="connsiteY23" fmla="*/ 715606 h 3157087"/>
                <a:gd name="connsiteX24" fmla="*/ 0 w 3537520"/>
                <a:gd name="connsiteY24" fmla="*/ 0 h 3157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537520" h="3157087" extrusionOk="0">
                  <a:moveTo>
                    <a:pt x="0" y="0"/>
                  </a:moveTo>
                  <a:cubicBezTo>
                    <a:pt x="182191" y="-37577"/>
                    <a:pt x="262308" y="2060"/>
                    <a:pt x="483461" y="0"/>
                  </a:cubicBezTo>
                  <a:cubicBezTo>
                    <a:pt x="704614" y="-2060"/>
                    <a:pt x="772620" y="47374"/>
                    <a:pt x="1002297" y="0"/>
                  </a:cubicBezTo>
                  <a:cubicBezTo>
                    <a:pt x="1231974" y="-47374"/>
                    <a:pt x="1369524" y="19691"/>
                    <a:pt x="1662634" y="0"/>
                  </a:cubicBezTo>
                  <a:cubicBezTo>
                    <a:pt x="1955744" y="-19691"/>
                    <a:pt x="1973783" y="34325"/>
                    <a:pt x="2252221" y="0"/>
                  </a:cubicBezTo>
                  <a:cubicBezTo>
                    <a:pt x="2530659" y="-34325"/>
                    <a:pt x="2603591" y="35201"/>
                    <a:pt x="2841808" y="0"/>
                  </a:cubicBezTo>
                  <a:cubicBezTo>
                    <a:pt x="3080025" y="-35201"/>
                    <a:pt x="3359961" y="14622"/>
                    <a:pt x="3537520" y="0"/>
                  </a:cubicBezTo>
                  <a:cubicBezTo>
                    <a:pt x="3577881" y="141099"/>
                    <a:pt x="3530163" y="220691"/>
                    <a:pt x="3537520" y="431469"/>
                  </a:cubicBezTo>
                  <a:cubicBezTo>
                    <a:pt x="3544877" y="642247"/>
                    <a:pt x="3528367" y="669043"/>
                    <a:pt x="3537520" y="862937"/>
                  </a:cubicBezTo>
                  <a:cubicBezTo>
                    <a:pt x="3546673" y="1056831"/>
                    <a:pt x="3480839" y="1195123"/>
                    <a:pt x="3537520" y="1420689"/>
                  </a:cubicBezTo>
                  <a:cubicBezTo>
                    <a:pt x="3594201" y="1646255"/>
                    <a:pt x="3514055" y="1808372"/>
                    <a:pt x="3537520" y="1946870"/>
                  </a:cubicBezTo>
                  <a:cubicBezTo>
                    <a:pt x="3560985" y="2085368"/>
                    <a:pt x="3500680" y="2271867"/>
                    <a:pt x="3537520" y="2536193"/>
                  </a:cubicBezTo>
                  <a:cubicBezTo>
                    <a:pt x="3574360" y="2800519"/>
                    <a:pt x="3506979" y="2915535"/>
                    <a:pt x="3537520" y="3157087"/>
                  </a:cubicBezTo>
                  <a:cubicBezTo>
                    <a:pt x="3304001" y="3165843"/>
                    <a:pt x="3181529" y="3126345"/>
                    <a:pt x="2947933" y="3157087"/>
                  </a:cubicBezTo>
                  <a:cubicBezTo>
                    <a:pt x="2714337" y="3187829"/>
                    <a:pt x="2543133" y="3142929"/>
                    <a:pt x="2393722" y="3157087"/>
                  </a:cubicBezTo>
                  <a:cubicBezTo>
                    <a:pt x="2244311" y="3171245"/>
                    <a:pt x="1987462" y="3127779"/>
                    <a:pt x="1839510" y="3157087"/>
                  </a:cubicBezTo>
                  <a:cubicBezTo>
                    <a:pt x="1691558" y="3186395"/>
                    <a:pt x="1497697" y="3113833"/>
                    <a:pt x="1214549" y="3157087"/>
                  </a:cubicBezTo>
                  <a:cubicBezTo>
                    <a:pt x="931401" y="3200341"/>
                    <a:pt x="845116" y="3124457"/>
                    <a:pt x="624962" y="3157087"/>
                  </a:cubicBezTo>
                  <a:cubicBezTo>
                    <a:pt x="404808" y="3189717"/>
                    <a:pt x="216959" y="3126832"/>
                    <a:pt x="0" y="3157087"/>
                  </a:cubicBezTo>
                  <a:cubicBezTo>
                    <a:pt x="-49154" y="2977805"/>
                    <a:pt x="30449" y="2855214"/>
                    <a:pt x="0" y="2662477"/>
                  </a:cubicBezTo>
                  <a:cubicBezTo>
                    <a:pt x="-30449" y="2469740"/>
                    <a:pt x="14695" y="2257831"/>
                    <a:pt x="0" y="2136296"/>
                  </a:cubicBezTo>
                  <a:cubicBezTo>
                    <a:pt x="-14695" y="2014761"/>
                    <a:pt x="48149" y="1878485"/>
                    <a:pt x="0" y="1673256"/>
                  </a:cubicBezTo>
                  <a:cubicBezTo>
                    <a:pt x="-48149" y="1468027"/>
                    <a:pt x="9928" y="1421476"/>
                    <a:pt x="0" y="1210217"/>
                  </a:cubicBezTo>
                  <a:cubicBezTo>
                    <a:pt x="-9928" y="998958"/>
                    <a:pt x="3941" y="939307"/>
                    <a:pt x="0" y="715606"/>
                  </a:cubicBezTo>
                  <a:cubicBezTo>
                    <a:pt x="-3941" y="491905"/>
                    <a:pt x="50875" y="211939"/>
                    <a:pt x="0" y="0"/>
                  </a:cubicBezTo>
                  <a:close/>
                </a:path>
              </a:pathLst>
            </a:custGeom>
            <a:noFill/>
            <a:ln w="38100">
              <a:solidFill>
                <a:srgbClr val="EDCED3"/>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文本框"/>
            <p:cNvSpPr/>
            <p:nvPr/>
          </p:nvSpPr>
          <p:spPr>
            <a:xfrm>
              <a:off x="1655544" y="2932968"/>
              <a:ext cx="2983832" cy="2526846"/>
            </a:xfrm>
            <a:prstGeom prst="rect">
              <a:avLst/>
            </a:prstGeom>
          </p:spPr>
          <p:txBody>
            <a:bodyPr wrap="square">
              <a:spAutoFit/>
            </a:bodyPr>
            <a:lstStyle/>
            <a:p>
              <a:pPr marL="285750" indent="-285750" defTabSz="457200">
                <a:lnSpc>
                  <a:spcPct val="150000"/>
                </a:lnSpc>
                <a:buFont typeface="Wingdings" panose="05000000000000000000" pitchFamily="2" charset="2"/>
                <a:buChar char="Ø"/>
                <a:defRPr/>
              </a:pPr>
              <a:r>
                <a:rPr lang="zh-CN" altLang="en-US" kern="0" dirty="0">
                  <a:solidFill>
                    <a:schemeClr val="tx1"/>
                  </a:solidFill>
                  <a:cs typeface="+mn-ea"/>
                  <a:sym typeface="+mn-lt"/>
                </a:rPr>
                <a:t>患者有一定的自知力。</a:t>
              </a:r>
              <a:endParaRPr lang="en-US" altLang="zh-CN" kern="0" dirty="0">
                <a:solidFill>
                  <a:schemeClr val="tx1"/>
                </a:solidFill>
                <a:cs typeface="+mn-ea"/>
                <a:sym typeface="+mn-lt"/>
              </a:endParaRPr>
            </a:p>
            <a:p>
              <a:pPr marL="285750" indent="-285750" defTabSz="457200">
                <a:lnSpc>
                  <a:spcPct val="150000"/>
                </a:lnSpc>
                <a:buFont typeface="Wingdings" panose="05000000000000000000" pitchFamily="2" charset="2"/>
                <a:buChar char="Ø"/>
                <a:defRPr/>
              </a:pPr>
              <a:r>
                <a:rPr lang="zh-CN" altLang="en-US" kern="0" dirty="0">
                  <a:solidFill>
                    <a:schemeClr val="tx1"/>
                  </a:solidFill>
                  <a:cs typeface="+mn-ea"/>
                  <a:sym typeface="+mn-lt"/>
                </a:rPr>
                <a:t>常常有一定的人格基础。</a:t>
              </a:r>
              <a:endParaRPr lang="en-US" altLang="zh-CN" kern="0" dirty="0">
                <a:solidFill>
                  <a:schemeClr val="tx1"/>
                </a:solidFill>
                <a:cs typeface="+mn-ea"/>
                <a:sym typeface="+mn-lt"/>
              </a:endParaRPr>
            </a:p>
            <a:p>
              <a:pPr marL="285750" indent="-285750" defTabSz="457200">
                <a:lnSpc>
                  <a:spcPct val="150000"/>
                </a:lnSpc>
                <a:buFont typeface="Wingdings" panose="05000000000000000000" pitchFamily="2" charset="2"/>
                <a:buChar char="Ø"/>
                <a:defRPr/>
              </a:pPr>
              <a:r>
                <a:rPr lang="zh-CN" altLang="en-US" kern="0" dirty="0">
                  <a:solidFill>
                    <a:schemeClr val="tx1"/>
                  </a:solidFill>
                  <a:cs typeface="+mn-ea"/>
                  <a:sym typeface="+mn-lt"/>
                </a:rPr>
                <a:t>无器质性证据。</a:t>
              </a:r>
              <a:endParaRPr lang="en-US" altLang="zh-CN" kern="0" dirty="0">
                <a:solidFill>
                  <a:schemeClr val="tx1"/>
                </a:solidFill>
                <a:cs typeface="+mn-ea"/>
                <a:sym typeface="+mn-lt"/>
              </a:endParaRPr>
            </a:p>
            <a:p>
              <a:pPr marL="285750" indent="-285750" defTabSz="457200">
                <a:lnSpc>
                  <a:spcPct val="150000"/>
                </a:lnSpc>
                <a:buFont typeface="Wingdings" panose="05000000000000000000" pitchFamily="2" charset="2"/>
                <a:buChar char="Ø"/>
                <a:defRPr/>
              </a:pPr>
              <a:r>
                <a:rPr lang="zh-CN" altLang="en-US" kern="0" dirty="0">
                  <a:solidFill>
                    <a:schemeClr val="tx1"/>
                  </a:solidFill>
                  <a:cs typeface="+mn-ea"/>
                  <a:sym typeface="+mn-lt"/>
                </a:rPr>
                <a:t>无精神病性症状。</a:t>
              </a:r>
              <a:endParaRPr lang="en-US" altLang="zh-CN" kern="0" dirty="0">
                <a:solidFill>
                  <a:schemeClr val="tx1"/>
                </a:solidFill>
                <a:cs typeface="+mn-ea"/>
                <a:sym typeface="+mn-lt"/>
              </a:endParaRPr>
            </a:p>
            <a:p>
              <a:pPr marL="285750" indent="-285750" defTabSz="457200">
                <a:lnSpc>
                  <a:spcPct val="150000"/>
                </a:lnSpc>
                <a:buFont typeface="Wingdings" panose="05000000000000000000" pitchFamily="2" charset="2"/>
                <a:buChar char="Ø"/>
                <a:defRPr/>
              </a:pPr>
              <a:r>
                <a:rPr lang="zh-CN" altLang="en-US" kern="0" dirty="0">
                  <a:solidFill>
                    <a:schemeClr val="tx1"/>
                  </a:solidFill>
                  <a:cs typeface="+mn-ea"/>
                  <a:sym typeface="+mn-lt"/>
                </a:rPr>
                <a:t>社会检验能力完好。</a:t>
              </a:r>
              <a:endParaRPr lang="en-US" altLang="zh-CN" kern="0" dirty="0">
                <a:solidFill>
                  <a:schemeClr val="tx1"/>
                </a:solidFill>
                <a:cs typeface="+mn-ea"/>
                <a:sym typeface="+mn-lt"/>
              </a:endParaRPr>
            </a:p>
            <a:p>
              <a:pPr marL="285750" indent="-285750" defTabSz="457200">
                <a:lnSpc>
                  <a:spcPct val="150000"/>
                </a:lnSpc>
                <a:buFont typeface="Wingdings" panose="05000000000000000000" pitchFamily="2" charset="2"/>
                <a:buChar char="Ø"/>
                <a:defRPr/>
              </a:pPr>
              <a:r>
                <a:rPr lang="zh-CN" altLang="en-US" kern="0" dirty="0">
                  <a:solidFill>
                    <a:schemeClr val="tx1"/>
                  </a:solidFill>
                  <a:cs typeface="+mn-ea"/>
                  <a:sym typeface="+mn-lt"/>
                </a:rPr>
                <a:t>其症状与心理因素密切相关</a:t>
              </a:r>
              <a:r>
                <a:rPr lang="zh-CN" altLang="en-US" sz="1600" kern="0" dirty="0">
                  <a:solidFill>
                    <a:schemeClr val="tx1"/>
                  </a:solidFill>
                  <a:cs typeface="+mn-ea"/>
                  <a:sym typeface="+mn-lt"/>
                </a:rPr>
                <a:t>。</a:t>
              </a:r>
            </a:p>
          </p:txBody>
        </p:sp>
        <p:sp>
          <p:nvSpPr>
            <p:cNvPr id="10" name="矩形: 圆角 9"/>
            <p:cNvSpPr/>
            <p:nvPr/>
          </p:nvSpPr>
          <p:spPr>
            <a:xfrm>
              <a:off x="2085013" y="2271344"/>
              <a:ext cx="2124895" cy="539449"/>
            </a:xfrm>
            <a:prstGeom prst="roundRect">
              <a:avLst/>
            </a:prstGeom>
            <a:solidFill>
              <a:srgbClr val="EDCED3"/>
            </a:solidFill>
            <a:ln w="38100">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r>
                <a:rPr lang="zh-CN" altLang="en-US" sz="2400" b="1" kern="0" dirty="0">
                  <a:ln w="0">
                    <a:noFill/>
                  </a:ln>
                  <a:solidFill>
                    <a:schemeClr val="tx1"/>
                  </a:solidFill>
                  <a:cs typeface="+mn-ea"/>
                </a:rPr>
                <a:t>神经症的共性</a:t>
              </a:r>
            </a:p>
          </p:txBody>
        </p:sp>
      </p:grpSp>
      <p:grpSp>
        <p:nvGrpSpPr>
          <p:cNvPr id="13" name="组合 12"/>
          <p:cNvGrpSpPr/>
          <p:nvPr/>
        </p:nvGrpSpPr>
        <p:grpSpPr>
          <a:xfrm>
            <a:off x="6435369" y="2707629"/>
            <a:ext cx="4201663" cy="3426813"/>
            <a:chOff x="1342489" y="2226389"/>
            <a:chExt cx="3537520" cy="3133407"/>
          </a:xfrm>
        </p:grpSpPr>
        <p:sp>
          <p:nvSpPr>
            <p:cNvPr id="14" name="矩形 13"/>
            <p:cNvSpPr/>
            <p:nvPr/>
          </p:nvSpPr>
          <p:spPr>
            <a:xfrm>
              <a:off x="1342489" y="2541069"/>
              <a:ext cx="3537520" cy="2818727"/>
            </a:xfrm>
            <a:custGeom>
              <a:avLst/>
              <a:gdLst>
                <a:gd name="connsiteX0" fmla="*/ 0 w 3537520"/>
                <a:gd name="connsiteY0" fmla="*/ 0 h 2818727"/>
                <a:gd name="connsiteX1" fmla="*/ 483461 w 3537520"/>
                <a:gd name="connsiteY1" fmla="*/ 0 h 2818727"/>
                <a:gd name="connsiteX2" fmla="*/ 1002297 w 3537520"/>
                <a:gd name="connsiteY2" fmla="*/ 0 h 2818727"/>
                <a:gd name="connsiteX3" fmla="*/ 1662634 w 3537520"/>
                <a:gd name="connsiteY3" fmla="*/ 0 h 2818727"/>
                <a:gd name="connsiteX4" fmla="*/ 2252221 w 3537520"/>
                <a:gd name="connsiteY4" fmla="*/ 0 h 2818727"/>
                <a:gd name="connsiteX5" fmla="*/ 2841808 w 3537520"/>
                <a:gd name="connsiteY5" fmla="*/ 0 h 2818727"/>
                <a:gd name="connsiteX6" fmla="*/ 3537520 w 3537520"/>
                <a:gd name="connsiteY6" fmla="*/ 0 h 2818727"/>
                <a:gd name="connsiteX7" fmla="*/ 3537520 w 3537520"/>
                <a:gd name="connsiteY7" fmla="*/ 479184 h 2818727"/>
                <a:gd name="connsiteX8" fmla="*/ 3537520 w 3537520"/>
                <a:gd name="connsiteY8" fmla="*/ 958367 h 2818727"/>
                <a:gd name="connsiteX9" fmla="*/ 3537520 w 3537520"/>
                <a:gd name="connsiteY9" fmla="*/ 1550300 h 2818727"/>
                <a:gd name="connsiteX10" fmla="*/ 3537520 w 3537520"/>
                <a:gd name="connsiteY10" fmla="*/ 2114045 h 2818727"/>
                <a:gd name="connsiteX11" fmla="*/ 3537520 w 3537520"/>
                <a:gd name="connsiteY11" fmla="*/ 2818727 h 2818727"/>
                <a:gd name="connsiteX12" fmla="*/ 3054059 w 3537520"/>
                <a:gd name="connsiteY12" fmla="*/ 2818727 h 2818727"/>
                <a:gd name="connsiteX13" fmla="*/ 2393722 w 3537520"/>
                <a:gd name="connsiteY13" fmla="*/ 2818727 h 2818727"/>
                <a:gd name="connsiteX14" fmla="*/ 1839510 w 3537520"/>
                <a:gd name="connsiteY14" fmla="*/ 2818727 h 2818727"/>
                <a:gd name="connsiteX15" fmla="*/ 1285299 w 3537520"/>
                <a:gd name="connsiteY15" fmla="*/ 2818727 h 2818727"/>
                <a:gd name="connsiteX16" fmla="*/ 660337 w 3537520"/>
                <a:gd name="connsiteY16" fmla="*/ 2818727 h 2818727"/>
                <a:gd name="connsiteX17" fmla="*/ 0 w 3537520"/>
                <a:gd name="connsiteY17" fmla="*/ 2818727 h 2818727"/>
                <a:gd name="connsiteX18" fmla="*/ 0 w 3537520"/>
                <a:gd name="connsiteY18" fmla="*/ 2283169 h 2818727"/>
                <a:gd name="connsiteX19" fmla="*/ 0 w 3537520"/>
                <a:gd name="connsiteY19" fmla="*/ 1747611 h 2818727"/>
                <a:gd name="connsiteX20" fmla="*/ 0 w 3537520"/>
                <a:gd name="connsiteY20" fmla="*/ 1183865 h 2818727"/>
                <a:gd name="connsiteX21" fmla="*/ 0 w 3537520"/>
                <a:gd name="connsiteY21" fmla="*/ 676494 h 2818727"/>
                <a:gd name="connsiteX22" fmla="*/ 0 w 3537520"/>
                <a:gd name="connsiteY22" fmla="*/ 0 h 2818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537520" h="2818727" extrusionOk="0">
                  <a:moveTo>
                    <a:pt x="0" y="0"/>
                  </a:moveTo>
                  <a:cubicBezTo>
                    <a:pt x="182191" y="-37577"/>
                    <a:pt x="262308" y="2060"/>
                    <a:pt x="483461" y="0"/>
                  </a:cubicBezTo>
                  <a:cubicBezTo>
                    <a:pt x="704614" y="-2060"/>
                    <a:pt x="772620" y="47374"/>
                    <a:pt x="1002297" y="0"/>
                  </a:cubicBezTo>
                  <a:cubicBezTo>
                    <a:pt x="1231974" y="-47374"/>
                    <a:pt x="1369524" y="19691"/>
                    <a:pt x="1662634" y="0"/>
                  </a:cubicBezTo>
                  <a:cubicBezTo>
                    <a:pt x="1955744" y="-19691"/>
                    <a:pt x="1973783" y="34325"/>
                    <a:pt x="2252221" y="0"/>
                  </a:cubicBezTo>
                  <a:cubicBezTo>
                    <a:pt x="2530659" y="-34325"/>
                    <a:pt x="2603591" y="35201"/>
                    <a:pt x="2841808" y="0"/>
                  </a:cubicBezTo>
                  <a:cubicBezTo>
                    <a:pt x="3080025" y="-35201"/>
                    <a:pt x="3359961" y="14622"/>
                    <a:pt x="3537520" y="0"/>
                  </a:cubicBezTo>
                  <a:cubicBezTo>
                    <a:pt x="3585680" y="163625"/>
                    <a:pt x="3498262" y="273771"/>
                    <a:pt x="3537520" y="479184"/>
                  </a:cubicBezTo>
                  <a:cubicBezTo>
                    <a:pt x="3576778" y="684597"/>
                    <a:pt x="3489063" y="828543"/>
                    <a:pt x="3537520" y="958367"/>
                  </a:cubicBezTo>
                  <a:cubicBezTo>
                    <a:pt x="3585977" y="1088191"/>
                    <a:pt x="3535743" y="1374212"/>
                    <a:pt x="3537520" y="1550300"/>
                  </a:cubicBezTo>
                  <a:cubicBezTo>
                    <a:pt x="3539297" y="1726388"/>
                    <a:pt x="3475574" y="1946897"/>
                    <a:pt x="3537520" y="2114045"/>
                  </a:cubicBezTo>
                  <a:cubicBezTo>
                    <a:pt x="3599466" y="2281193"/>
                    <a:pt x="3500691" y="2637942"/>
                    <a:pt x="3537520" y="2818727"/>
                  </a:cubicBezTo>
                  <a:cubicBezTo>
                    <a:pt x="3425465" y="2861638"/>
                    <a:pt x="3175695" y="2777191"/>
                    <a:pt x="3054059" y="2818727"/>
                  </a:cubicBezTo>
                  <a:cubicBezTo>
                    <a:pt x="2932423" y="2860263"/>
                    <a:pt x="2616041" y="2818366"/>
                    <a:pt x="2393722" y="2818727"/>
                  </a:cubicBezTo>
                  <a:cubicBezTo>
                    <a:pt x="2171403" y="2819088"/>
                    <a:pt x="1994659" y="2808470"/>
                    <a:pt x="1839510" y="2818727"/>
                  </a:cubicBezTo>
                  <a:cubicBezTo>
                    <a:pt x="1684361" y="2828984"/>
                    <a:pt x="1428739" y="2786306"/>
                    <a:pt x="1285299" y="2818727"/>
                  </a:cubicBezTo>
                  <a:cubicBezTo>
                    <a:pt x="1141859" y="2851148"/>
                    <a:pt x="943996" y="2776103"/>
                    <a:pt x="660337" y="2818727"/>
                  </a:cubicBezTo>
                  <a:cubicBezTo>
                    <a:pt x="376678" y="2861351"/>
                    <a:pt x="236713" y="2746104"/>
                    <a:pt x="0" y="2818727"/>
                  </a:cubicBezTo>
                  <a:cubicBezTo>
                    <a:pt x="-1302" y="2638327"/>
                    <a:pt x="31778" y="2412128"/>
                    <a:pt x="0" y="2283169"/>
                  </a:cubicBezTo>
                  <a:cubicBezTo>
                    <a:pt x="-31778" y="2154210"/>
                    <a:pt x="37567" y="1936758"/>
                    <a:pt x="0" y="1747611"/>
                  </a:cubicBezTo>
                  <a:cubicBezTo>
                    <a:pt x="-37567" y="1558464"/>
                    <a:pt x="32375" y="1442622"/>
                    <a:pt x="0" y="1183865"/>
                  </a:cubicBezTo>
                  <a:cubicBezTo>
                    <a:pt x="-32375" y="925108"/>
                    <a:pt x="43656" y="786668"/>
                    <a:pt x="0" y="676494"/>
                  </a:cubicBezTo>
                  <a:cubicBezTo>
                    <a:pt x="-43656" y="566320"/>
                    <a:pt x="60861" y="148844"/>
                    <a:pt x="0" y="0"/>
                  </a:cubicBezTo>
                  <a:close/>
                </a:path>
              </a:pathLst>
            </a:custGeom>
            <a:noFill/>
            <a:ln w="38100">
              <a:solidFill>
                <a:srgbClr val="7E8A72"/>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矩形: 圆角 15"/>
            <p:cNvSpPr/>
            <p:nvPr/>
          </p:nvSpPr>
          <p:spPr>
            <a:xfrm>
              <a:off x="1749963" y="2226389"/>
              <a:ext cx="2794996" cy="539449"/>
            </a:xfrm>
            <a:prstGeom prst="roundRect">
              <a:avLst/>
            </a:prstGeom>
            <a:solidFill>
              <a:srgbClr val="7E8A72"/>
            </a:solidFill>
            <a:ln w="38100">
              <a:no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r>
                <a:rPr lang="zh-CN" altLang="en-US" sz="2400" b="1" dirty="0">
                  <a:ln w="6350">
                    <a:noFill/>
                  </a:ln>
                  <a:solidFill>
                    <a:schemeClr val="bg1"/>
                  </a:solidFill>
                  <a:effectLst/>
                  <a:latin typeface="+mn-lt"/>
                  <a:ea typeface="+mn-ea"/>
                  <a:cs typeface="+mn-ea"/>
                  <a:sym typeface="+mn-lt"/>
                </a:rPr>
                <a:t>神经症的诊断标准</a:t>
              </a:r>
              <a:endParaRPr lang="zh-CN" altLang="en-US" sz="2400" b="1" kern="0" dirty="0">
                <a:ln w="6350">
                  <a:noFill/>
                </a:ln>
                <a:solidFill>
                  <a:schemeClr val="bg1"/>
                </a:solidFill>
                <a:effectLst/>
                <a:latin typeface="+mn-lt"/>
                <a:ea typeface="+mn-ea"/>
                <a:cs typeface="+mn-ea"/>
                <a:sym typeface="+mn-lt"/>
              </a:endParaRPr>
            </a:p>
          </p:txBody>
        </p:sp>
      </p:grpSp>
      <p:sp>
        <p:nvSpPr>
          <p:cNvPr id="17" name="文本框 16"/>
          <p:cNvSpPr txBox="1"/>
          <p:nvPr/>
        </p:nvSpPr>
        <p:spPr>
          <a:xfrm>
            <a:off x="972669" y="1420750"/>
            <a:ext cx="7980249" cy="400111"/>
          </a:xfrm>
          <a:prstGeom prst="rect">
            <a:avLst/>
          </a:prstGeom>
          <a:noFill/>
        </p:spPr>
        <p:txBody>
          <a:bodyPr wrap="square" rtlCol="0">
            <a:spAutoFit/>
          </a:bodyPr>
          <a:lstStyle>
            <a:defPPr>
              <a:defRPr lang="zh-CN"/>
            </a:defPPr>
            <a:lvl1pPr algn="ctr">
              <a:defRPr sz="8800">
                <a:ln>
                  <a:solidFill>
                    <a:schemeClr val="bg1"/>
                  </a:solidFill>
                </a:ln>
                <a:solidFill>
                  <a:srgbClr val="6EAA2E"/>
                </a:solidFill>
                <a:effectLst>
                  <a:outerShdw blurRad="38100" dist="38100" dir="2700000" algn="tl">
                    <a:srgbClr val="000000">
                      <a:alpha val="43137"/>
                    </a:srgbClr>
                  </a:outerShdw>
                </a:effectLst>
                <a:latin typeface="禹卫书法行书简体" pitchFamily="2" charset="-122"/>
                <a:ea typeface="禹卫书法行书简体" pitchFamily="2" charset="-122"/>
              </a:defRPr>
            </a:lvl1pPr>
          </a:lstStyle>
          <a:p>
            <a:pPr marL="342900" indent="-342900" algn="l">
              <a:buFont typeface="Wingdings" panose="05000000000000000000" pitchFamily="2" charset="2"/>
              <a:buChar char="Ø"/>
            </a:pPr>
            <a:r>
              <a:rPr lang="zh-CN" altLang="en-US" sz="2000" b="1" dirty="0">
                <a:ln w="6350">
                  <a:noFill/>
                </a:ln>
                <a:solidFill>
                  <a:schemeClr val="tx1"/>
                </a:solidFill>
                <a:effectLst/>
                <a:latin typeface="+mn-lt"/>
                <a:ea typeface="+mn-ea"/>
                <a:cs typeface="+mn-ea"/>
                <a:sym typeface="+mn-lt"/>
              </a:rPr>
              <a:t>神经症 ≠ 神经病</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Rectangle 3"/>
          <p:cNvSpPr>
            <a:spLocks noGrp="1" noChangeArrowheads="1"/>
          </p:cNvSpPr>
          <p:nvPr>
            <p:ph type="body" idx="1"/>
          </p:nvPr>
        </p:nvSpPr>
        <p:spPr>
          <a:xfrm>
            <a:off x="843915" y="597535"/>
            <a:ext cx="9090660" cy="765810"/>
          </a:xfrm>
        </p:spPr>
        <p:txBody>
          <a:bodyPr>
            <a:normAutofit/>
          </a:bodyPr>
          <a:lstStyle/>
          <a:p>
            <a:pPr algn="l" eaLnBrk="1" hangingPunct="1">
              <a:buFont typeface="Wingdings" panose="05000000000000000000" pitchFamily="2" charset="2"/>
              <a:buNone/>
            </a:pPr>
            <a:r>
              <a:rPr lang="en-US" altLang="zh-CN" sz="3600" b="1" dirty="0">
                <a:solidFill>
                  <a:srgbClr val="00B050"/>
                </a:solidFill>
                <a:latin typeface="+mj-lt"/>
                <a:ea typeface="+mj-ea"/>
                <a:cs typeface="+mj-cs"/>
              </a:rPr>
              <a:t>1、</a:t>
            </a:r>
            <a:r>
              <a:rPr lang="zh-CN" altLang="en-US" sz="3600" b="1" dirty="0">
                <a:solidFill>
                  <a:srgbClr val="00B050"/>
                </a:solidFill>
                <a:latin typeface="+mj-lt"/>
                <a:ea typeface="+mj-ea"/>
                <a:cs typeface="+mj-cs"/>
              </a:rPr>
              <a:t>神经</a:t>
            </a:r>
            <a:r>
              <a:rPr lang="en-US" altLang="zh-CN" sz="3600" b="1" dirty="0">
                <a:solidFill>
                  <a:srgbClr val="00B050"/>
                </a:solidFill>
                <a:latin typeface="+mj-lt"/>
                <a:ea typeface="+mj-ea"/>
                <a:cs typeface="+mj-cs"/>
              </a:rPr>
              <a:t>症</a:t>
            </a:r>
            <a:endParaRPr lang="en-US" altLang="zh-CN" sz="2800" dirty="0">
              <a:solidFill>
                <a:schemeClr val="tx1"/>
              </a:solidFill>
              <a:uFillTx/>
              <a:latin typeface="Times New Roman" panose="02020603050405020304" pitchFamily="18" charset="0"/>
            </a:endParaRPr>
          </a:p>
        </p:txBody>
      </p:sp>
      <p:grpSp>
        <p:nvGrpSpPr>
          <p:cNvPr id="3" name="组合 2"/>
          <p:cNvGrpSpPr/>
          <p:nvPr>
            <p:custDataLst>
              <p:tags r:id="rId1"/>
            </p:custDataLst>
          </p:nvPr>
        </p:nvGrpSpPr>
        <p:grpSpPr>
          <a:xfrm>
            <a:off x="3023697" y="973668"/>
            <a:ext cx="5647038" cy="3868774"/>
            <a:chOff x="3233247" y="1002243"/>
            <a:chExt cx="5647038" cy="3868774"/>
          </a:xfrm>
        </p:grpSpPr>
        <p:grpSp>
          <p:nvGrpSpPr>
            <p:cNvPr id="4" name="Group 33"/>
            <p:cNvGrpSpPr/>
            <p:nvPr/>
          </p:nvGrpSpPr>
          <p:grpSpPr>
            <a:xfrm>
              <a:off x="4769637" y="1002243"/>
              <a:ext cx="2649801" cy="3002533"/>
              <a:chOff x="4769636" y="1648497"/>
              <a:chExt cx="2649801" cy="3002533"/>
            </a:xfrm>
          </p:grpSpPr>
          <p:sp>
            <p:nvSpPr>
              <p:cNvPr id="21" name="Freeform: Shape 4"/>
              <p:cNvSpPr/>
              <p:nvPr>
                <p:custDataLst>
                  <p:tags r:id="rId20"/>
                </p:custDataLst>
              </p:nvPr>
            </p:nvSpPr>
            <p:spPr>
              <a:xfrm rot="18900000">
                <a:off x="4769636" y="1648497"/>
                <a:ext cx="2649801" cy="264992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9633"/>
                      <a:pt x="21600" y="21517"/>
                    </a:cubicBezTo>
                    <a:cubicBezTo>
                      <a:pt x="21600" y="21544"/>
                      <a:pt x="21599" y="21572"/>
                      <a:pt x="21599" y="21600"/>
                    </a:cubicBezTo>
                    <a:lnTo>
                      <a:pt x="1" y="21517"/>
                    </a:lnTo>
                    <a:close/>
                  </a:path>
                </a:pathLst>
              </a:custGeom>
              <a:solidFill>
                <a:srgbClr val="7E8A72"/>
              </a:solidFill>
              <a:ln w="57150">
                <a:solidFill>
                  <a:sysClr val="window" lastClr="FFFFFF"/>
                </a:solidFill>
                <a:miter lim="400000"/>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800" b="0" i="0" u="none" strike="noStrike" kern="0" cap="none" spc="0" normalizeH="0" baseline="0" noProof="0" dirty="0">
                  <a:ln>
                    <a:noFill/>
                  </a:ln>
                  <a:solidFill>
                    <a:schemeClr val="bg1"/>
                  </a:solidFill>
                  <a:effectLst/>
                  <a:uLnTx/>
                  <a:uFillTx/>
                  <a:cs typeface="+mn-ea"/>
                  <a:sym typeface="+mn-lt"/>
                </a:endParaRPr>
              </a:p>
            </p:txBody>
          </p:sp>
          <p:sp>
            <p:nvSpPr>
              <p:cNvPr id="6" name="Freeform: Shape 5"/>
              <p:cNvSpPr/>
              <p:nvPr>
                <p:custDataLst>
                  <p:tags r:id="rId21"/>
                </p:custDataLst>
              </p:nvPr>
            </p:nvSpPr>
            <p:spPr>
              <a:xfrm rot="18900000">
                <a:off x="5145020" y="2554899"/>
                <a:ext cx="1898845" cy="189916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9633"/>
                      <a:pt x="21600" y="21517"/>
                    </a:cubicBezTo>
                    <a:cubicBezTo>
                      <a:pt x="21600" y="21544"/>
                      <a:pt x="21599" y="21572"/>
                      <a:pt x="21599" y="21600"/>
                    </a:cubicBezTo>
                    <a:lnTo>
                      <a:pt x="1" y="21517"/>
                    </a:lnTo>
                    <a:close/>
                  </a:path>
                </a:pathLst>
              </a:custGeom>
              <a:solidFill>
                <a:srgbClr val="DA9AA5"/>
              </a:solidFill>
              <a:ln w="57150">
                <a:solidFill>
                  <a:sysClr val="window" lastClr="FFFFFF"/>
                </a:solidFill>
                <a:miter lim="400000"/>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800" b="0" i="0" u="none" strike="noStrike" kern="0" cap="none" spc="0" normalizeH="0" baseline="0" noProof="0" dirty="0">
                  <a:ln>
                    <a:noFill/>
                  </a:ln>
                  <a:solidFill>
                    <a:schemeClr val="bg1"/>
                  </a:solidFill>
                  <a:effectLst/>
                  <a:uLnTx/>
                  <a:uFillTx/>
                  <a:cs typeface="+mn-ea"/>
                  <a:sym typeface="+mn-lt"/>
                </a:endParaRPr>
              </a:p>
            </p:txBody>
          </p:sp>
          <p:sp>
            <p:nvSpPr>
              <p:cNvPr id="23" name="Freeform: Shape 6"/>
              <p:cNvSpPr/>
              <p:nvPr>
                <p:custDataLst>
                  <p:tags r:id="rId22"/>
                </p:custDataLst>
              </p:nvPr>
            </p:nvSpPr>
            <p:spPr>
              <a:xfrm rot="18900000">
                <a:off x="5620422" y="3702768"/>
                <a:ext cx="948104" cy="94826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929" y="0"/>
                      <a:pt x="21600" y="9633"/>
                      <a:pt x="21600" y="21517"/>
                    </a:cubicBezTo>
                    <a:cubicBezTo>
                      <a:pt x="21600" y="21544"/>
                      <a:pt x="21599" y="21572"/>
                      <a:pt x="21599" y="21600"/>
                    </a:cubicBezTo>
                    <a:lnTo>
                      <a:pt x="1" y="21517"/>
                    </a:lnTo>
                    <a:close/>
                  </a:path>
                </a:pathLst>
              </a:custGeom>
              <a:solidFill>
                <a:srgbClr val="7E8A72"/>
              </a:solidFill>
              <a:ln w="57150">
                <a:solidFill>
                  <a:sysClr val="window" lastClr="FFFFFF"/>
                </a:solidFill>
                <a:miter lim="400000"/>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800" b="0" i="0" u="none" strike="noStrike" kern="0" cap="none" spc="0" normalizeH="0" baseline="0" noProof="0" dirty="0">
                  <a:ln>
                    <a:noFill/>
                  </a:ln>
                  <a:solidFill>
                    <a:schemeClr val="bg1"/>
                  </a:solidFill>
                  <a:effectLst/>
                  <a:uLnTx/>
                  <a:uFillTx/>
                  <a:cs typeface="+mn-ea"/>
                  <a:sym typeface="+mn-lt"/>
                </a:endParaRPr>
              </a:p>
            </p:txBody>
          </p:sp>
        </p:grpSp>
        <p:sp>
          <p:nvSpPr>
            <p:cNvPr id="7" name="Freeform: Shape 9"/>
            <p:cNvSpPr/>
            <p:nvPr>
              <p:custDataLst>
                <p:tags r:id="rId14"/>
              </p:custDataLst>
            </p:nvPr>
          </p:nvSpPr>
          <p:spPr>
            <a:xfrm>
              <a:off x="3233247" y="2324478"/>
              <a:ext cx="575165" cy="5753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E8A72"/>
            </a:solidFill>
            <a:ln w="38100">
              <a:noFill/>
              <a:round/>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135" b="0" i="0" u="none" strike="noStrike" kern="0" cap="none" spc="0" normalizeH="0" baseline="0" noProof="0" dirty="0">
                <a:ln>
                  <a:noFill/>
                </a:ln>
                <a:solidFill>
                  <a:prstClr val="white">
                    <a:lumMod val="50000"/>
                  </a:prstClr>
                </a:solidFill>
                <a:effectLst/>
                <a:uLnTx/>
                <a:uFillTx/>
                <a:cs typeface="+mn-ea"/>
                <a:sym typeface="+mn-lt"/>
              </a:endParaRPr>
            </a:p>
          </p:txBody>
        </p:sp>
        <p:sp>
          <p:nvSpPr>
            <p:cNvPr id="8" name="Freeform: Shape 11"/>
            <p:cNvSpPr/>
            <p:nvPr>
              <p:custDataLst>
                <p:tags r:id="rId15"/>
              </p:custDataLst>
            </p:nvPr>
          </p:nvSpPr>
          <p:spPr>
            <a:xfrm>
              <a:off x="4191947" y="3337873"/>
              <a:ext cx="576072" cy="57607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A9AA5"/>
            </a:solidFill>
            <a:ln w="38100">
              <a:noFill/>
              <a:round/>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135" b="0" i="0" u="none" strike="noStrike" kern="0" cap="none" spc="0" normalizeH="0" baseline="0" noProof="0" dirty="0">
                <a:ln>
                  <a:noFill/>
                </a:ln>
                <a:solidFill>
                  <a:prstClr val="white">
                    <a:lumMod val="50000"/>
                  </a:prstClr>
                </a:solidFill>
                <a:effectLst/>
                <a:uLnTx/>
                <a:uFillTx/>
                <a:cs typeface="+mn-ea"/>
                <a:sym typeface="+mn-lt"/>
              </a:endParaRPr>
            </a:p>
          </p:txBody>
        </p:sp>
        <p:sp>
          <p:nvSpPr>
            <p:cNvPr id="15" name="Freeform: Shape 10"/>
            <p:cNvSpPr/>
            <p:nvPr>
              <p:custDataLst>
                <p:tags r:id="rId16"/>
              </p:custDataLst>
            </p:nvPr>
          </p:nvSpPr>
          <p:spPr>
            <a:xfrm>
              <a:off x="5102622" y="4294944"/>
              <a:ext cx="576072" cy="57607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E8A72"/>
            </a:solidFill>
            <a:ln w="38100">
              <a:noFill/>
              <a:round/>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135" b="0" i="0" u="none" strike="noStrike" kern="0" cap="none" spc="0" normalizeH="0" baseline="0" noProof="0" dirty="0">
                <a:ln>
                  <a:noFill/>
                </a:ln>
                <a:solidFill>
                  <a:prstClr val="white">
                    <a:lumMod val="50000"/>
                  </a:prstClr>
                </a:solidFill>
                <a:effectLst/>
                <a:uLnTx/>
                <a:uFillTx/>
                <a:cs typeface="+mn-ea"/>
                <a:sym typeface="+mn-lt"/>
              </a:endParaRPr>
            </a:p>
          </p:txBody>
        </p:sp>
        <p:sp>
          <p:nvSpPr>
            <p:cNvPr id="18" name="Freeform: Shape 8"/>
            <p:cNvSpPr/>
            <p:nvPr>
              <p:custDataLst>
                <p:tags r:id="rId17"/>
              </p:custDataLst>
            </p:nvPr>
          </p:nvSpPr>
          <p:spPr>
            <a:xfrm>
              <a:off x="6475412" y="4294945"/>
              <a:ext cx="576072" cy="57607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E8A72"/>
            </a:solidFill>
            <a:ln w="38100">
              <a:noFill/>
              <a:round/>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135" b="0" i="0" u="none" strike="noStrike" kern="0" cap="none" spc="0" normalizeH="0" baseline="0" noProof="0" dirty="0">
                <a:ln>
                  <a:noFill/>
                </a:ln>
                <a:solidFill>
                  <a:prstClr val="white">
                    <a:lumMod val="50000"/>
                  </a:prstClr>
                </a:solidFill>
                <a:effectLst/>
                <a:uLnTx/>
                <a:uFillTx/>
                <a:cs typeface="+mn-ea"/>
                <a:sym typeface="+mn-lt"/>
              </a:endParaRPr>
            </a:p>
          </p:txBody>
        </p:sp>
        <p:sp>
          <p:nvSpPr>
            <p:cNvPr id="19" name="Freeform: Shape 12"/>
            <p:cNvSpPr/>
            <p:nvPr>
              <p:custDataLst>
                <p:tags r:id="rId18"/>
              </p:custDataLst>
            </p:nvPr>
          </p:nvSpPr>
          <p:spPr>
            <a:xfrm>
              <a:off x="7390667" y="3337873"/>
              <a:ext cx="576072" cy="57607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DA9AA5"/>
            </a:solidFill>
            <a:ln w="38100">
              <a:noFill/>
              <a:round/>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135" b="0" i="0" u="none" strike="noStrike" kern="0" cap="none" spc="0" normalizeH="0" baseline="0" noProof="0" dirty="0">
                <a:ln>
                  <a:noFill/>
                </a:ln>
                <a:solidFill>
                  <a:prstClr val="white">
                    <a:lumMod val="50000"/>
                  </a:prstClr>
                </a:solidFill>
                <a:effectLst/>
                <a:uLnTx/>
                <a:uFillTx/>
                <a:cs typeface="+mn-ea"/>
                <a:sym typeface="+mn-lt"/>
              </a:endParaRPr>
            </a:p>
          </p:txBody>
        </p:sp>
        <p:sp>
          <p:nvSpPr>
            <p:cNvPr id="20" name="Freeform: Shape 13"/>
            <p:cNvSpPr/>
            <p:nvPr>
              <p:custDataLst>
                <p:tags r:id="rId19"/>
              </p:custDataLst>
            </p:nvPr>
          </p:nvSpPr>
          <p:spPr>
            <a:xfrm>
              <a:off x="8304213" y="2324101"/>
              <a:ext cx="576072" cy="57607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E8A72"/>
            </a:solidFill>
            <a:ln w="38100">
              <a:noFill/>
              <a:round/>
            </a:ln>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sz="2135" b="0" i="0" u="none" strike="noStrike" kern="0" cap="none" spc="0" normalizeH="0" baseline="0" noProof="0" dirty="0">
                <a:ln>
                  <a:noFill/>
                </a:ln>
                <a:solidFill>
                  <a:prstClr val="white">
                    <a:lumMod val="50000"/>
                  </a:prstClr>
                </a:solidFill>
                <a:effectLst/>
                <a:uLnTx/>
                <a:uFillTx/>
                <a:cs typeface="+mn-ea"/>
                <a:sym typeface="+mn-lt"/>
              </a:endParaRPr>
            </a:p>
          </p:txBody>
        </p:sp>
      </p:grpSp>
      <p:sp>
        <p:nvSpPr>
          <p:cNvPr id="27" name="Rectangle 16"/>
          <p:cNvSpPr>
            <a:spLocks noChangeArrowheads="1"/>
          </p:cNvSpPr>
          <p:nvPr>
            <p:custDataLst>
              <p:tags r:id="rId2"/>
            </p:custDataLst>
          </p:nvPr>
        </p:nvSpPr>
        <p:spPr bwMode="auto">
          <a:xfrm>
            <a:off x="8779154" y="1774064"/>
            <a:ext cx="2812771" cy="1152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fontAlgn="base">
              <a:lnSpc>
                <a:spcPct val="150000"/>
              </a:lnSpc>
              <a:spcBef>
                <a:spcPct val="0"/>
              </a:spcBef>
              <a:spcAft>
                <a:spcPct val="0"/>
              </a:spcAft>
            </a:pPr>
            <a:r>
              <a:rPr lang="zh-CN" altLang="en-US" sz="2000" b="1" dirty="0">
                <a:solidFill>
                  <a:schemeClr val="tx1"/>
                </a:solidFill>
                <a:cs typeface="+mn-ea"/>
                <a:sym typeface="+mn-lt"/>
              </a:rPr>
              <a:t>恐怖症</a:t>
            </a:r>
            <a:endParaRPr lang="en-US" altLang="zh-CN" sz="2000" b="1" dirty="0">
              <a:solidFill>
                <a:schemeClr val="tx1"/>
              </a:solidFill>
              <a:cs typeface="+mn-ea"/>
              <a:sym typeface="+mn-lt"/>
            </a:endParaRPr>
          </a:p>
          <a:p>
            <a:pPr lvl="0" fontAlgn="base">
              <a:lnSpc>
                <a:spcPct val="150000"/>
              </a:lnSpc>
              <a:spcBef>
                <a:spcPct val="0"/>
              </a:spcBef>
              <a:spcAft>
                <a:spcPct val="0"/>
              </a:spcAft>
            </a:pPr>
            <a:r>
              <a:rPr lang="zh-CN" altLang="en-US" sz="1600" dirty="0">
                <a:solidFill>
                  <a:schemeClr val="tx1"/>
                </a:solidFill>
                <a:cs typeface="+mn-ea"/>
                <a:sym typeface="+mn-lt"/>
              </a:rPr>
              <a:t>对某特殊物体、活动或情境产生持续的和不合理的恐惧。</a:t>
            </a:r>
          </a:p>
        </p:txBody>
      </p:sp>
      <p:sp>
        <p:nvSpPr>
          <p:cNvPr id="28" name="Rectangle 16"/>
          <p:cNvSpPr>
            <a:spLocks noChangeArrowheads="1"/>
          </p:cNvSpPr>
          <p:nvPr>
            <p:custDataLst>
              <p:tags r:id="rId3"/>
            </p:custDataLst>
          </p:nvPr>
        </p:nvSpPr>
        <p:spPr bwMode="auto">
          <a:xfrm>
            <a:off x="292070" y="1873783"/>
            <a:ext cx="2641601" cy="1152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r" fontAlgn="base">
              <a:lnSpc>
                <a:spcPct val="150000"/>
              </a:lnSpc>
              <a:spcBef>
                <a:spcPct val="0"/>
              </a:spcBef>
              <a:spcAft>
                <a:spcPct val="0"/>
              </a:spcAft>
            </a:pPr>
            <a:r>
              <a:rPr lang="zh-CN" altLang="en-US" sz="2000" b="1" dirty="0">
                <a:solidFill>
                  <a:schemeClr val="tx1"/>
                </a:solidFill>
                <a:cs typeface="+mn-ea"/>
                <a:sym typeface="+mn-lt"/>
              </a:rPr>
              <a:t>抑郁症</a:t>
            </a:r>
            <a:endParaRPr lang="en-US" altLang="zh-CN" sz="2000" b="1" dirty="0">
              <a:solidFill>
                <a:schemeClr val="tx1"/>
              </a:solidFill>
              <a:cs typeface="+mn-ea"/>
              <a:sym typeface="+mn-lt"/>
            </a:endParaRPr>
          </a:p>
          <a:p>
            <a:pPr lvl="0" algn="r" fontAlgn="base">
              <a:lnSpc>
                <a:spcPct val="150000"/>
              </a:lnSpc>
              <a:spcBef>
                <a:spcPct val="0"/>
              </a:spcBef>
              <a:spcAft>
                <a:spcPct val="0"/>
              </a:spcAft>
            </a:pPr>
            <a:r>
              <a:rPr lang="zh-CN" altLang="en-US" sz="1600" dirty="0">
                <a:solidFill>
                  <a:schemeClr val="tx1"/>
                </a:solidFill>
                <a:cs typeface="+mn-ea"/>
                <a:sym typeface="+mn-lt"/>
              </a:rPr>
              <a:t>无兴趣、无希望、无助感、无动机、无价值、无意义。</a:t>
            </a:r>
          </a:p>
        </p:txBody>
      </p:sp>
      <p:sp>
        <p:nvSpPr>
          <p:cNvPr id="29" name="Rectangle 16"/>
          <p:cNvSpPr>
            <a:spLocks noChangeArrowheads="1"/>
          </p:cNvSpPr>
          <p:nvPr>
            <p:custDataLst>
              <p:tags r:id="rId4"/>
            </p:custDataLst>
          </p:nvPr>
        </p:nvSpPr>
        <p:spPr bwMode="auto">
          <a:xfrm>
            <a:off x="7918147" y="3241938"/>
            <a:ext cx="3673778" cy="1152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fontAlgn="base">
              <a:lnSpc>
                <a:spcPct val="150000"/>
              </a:lnSpc>
              <a:spcBef>
                <a:spcPct val="0"/>
              </a:spcBef>
              <a:spcAft>
                <a:spcPct val="0"/>
              </a:spcAft>
            </a:pPr>
            <a:r>
              <a:rPr lang="zh-CN" altLang="en-US" sz="2000" b="1" dirty="0">
                <a:solidFill>
                  <a:schemeClr val="tx1"/>
                </a:solidFill>
                <a:cs typeface="+mn-ea"/>
                <a:sym typeface="+mn-lt"/>
              </a:rPr>
              <a:t>疑病症</a:t>
            </a:r>
            <a:endParaRPr lang="en-US" altLang="zh-CN" sz="2000" b="1" dirty="0">
              <a:solidFill>
                <a:schemeClr val="tx1"/>
              </a:solidFill>
              <a:cs typeface="+mn-ea"/>
              <a:sym typeface="+mn-lt"/>
            </a:endParaRPr>
          </a:p>
          <a:p>
            <a:pPr lvl="0" fontAlgn="base">
              <a:lnSpc>
                <a:spcPct val="150000"/>
              </a:lnSpc>
              <a:spcBef>
                <a:spcPct val="0"/>
              </a:spcBef>
              <a:spcAft>
                <a:spcPct val="0"/>
              </a:spcAft>
            </a:pPr>
            <a:r>
              <a:rPr lang="zh-CN" altLang="en-US" sz="1600" dirty="0">
                <a:solidFill>
                  <a:schemeClr val="tx1"/>
                </a:solidFill>
                <a:cs typeface="+mn-ea"/>
                <a:sym typeface="+mn-lt"/>
              </a:rPr>
              <a:t>怀疑自己患有严重躯体疾病。医生对疾病的解释或客观检查不能消除其担忧。</a:t>
            </a:r>
          </a:p>
        </p:txBody>
      </p:sp>
      <p:sp>
        <p:nvSpPr>
          <p:cNvPr id="30" name="Rectangle 16"/>
          <p:cNvSpPr>
            <a:spLocks noChangeArrowheads="1"/>
          </p:cNvSpPr>
          <p:nvPr>
            <p:custDataLst>
              <p:tags r:id="rId5"/>
            </p:custDataLst>
          </p:nvPr>
        </p:nvSpPr>
        <p:spPr bwMode="auto">
          <a:xfrm>
            <a:off x="1089165" y="3341657"/>
            <a:ext cx="2641601" cy="1152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r" fontAlgn="base">
              <a:lnSpc>
                <a:spcPct val="150000"/>
              </a:lnSpc>
              <a:spcBef>
                <a:spcPct val="0"/>
              </a:spcBef>
              <a:spcAft>
                <a:spcPct val="0"/>
              </a:spcAft>
            </a:pPr>
            <a:r>
              <a:rPr lang="zh-CN" altLang="en-US" sz="2000" b="1" dirty="0">
                <a:solidFill>
                  <a:schemeClr val="tx1"/>
                </a:solidFill>
                <a:cs typeface="+mn-ea"/>
                <a:sym typeface="+mn-lt"/>
              </a:rPr>
              <a:t>焦虑症</a:t>
            </a:r>
            <a:endParaRPr lang="en-US" altLang="zh-CN" sz="2000" b="1" dirty="0">
              <a:solidFill>
                <a:schemeClr val="tx1"/>
              </a:solidFill>
              <a:cs typeface="+mn-ea"/>
              <a:sym typeface="+mn-lt"/>
            </a:endParaRPr>
          </a:p>
          <a:p>
            <a:pPr lvl="0" algn="r" fontAlgn="base">
              <a:lnSpc>
                <a:spcPct val="150000"/>
              </a:lnSpc>
              <a:spcBef>
                <a:spcPct val="0"/>
              </a:spcBef>
              <a:spcAft>
                <a:spcPct val="0"/>
              </a:spcAft>
            </a:pPr>
            <a:r>
              <a:rPr lang="zh-CN" altLang="en-US" sz="1600" dirty="0">
                <a:solidFill>
                  <a:schemeClr val="tx1"/>
                </a:solidFill>
                <a:cs typeface="+mn-ea"/>
                <a:sym typeface="+mn-lt"/>
              </a:rPr>
              <a:t>持续的焦虑、反复发作的惊恐、与现实情况不相符。</a:t>
            </a:r>
          </a:p>
        </p:txBody>
      </p:sp>
      <p:sp>
        <p:nvSpPr>
          <p:cNvPr id="31" name="Rectangle 16"/>
          <p:cNvSpPr>
            <a:spLocks noChangeArrowheads="1"/>
          </p:cNvSpPr>
          <p:nvPr>
            <p:custDataLst>
              <p:tags r:id="rId6"/>
            </p:custDataLst>
          </p:nvPr>
        </p:nvSpPr>
        <p:spPr bwMode="auto">
          <a:xfrm>
            <a:off x="6976313" y="4564983"/>
            <a:ext cx="3386887" cy="1521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base">
              <a:lnSpc>
                <a:spcPct val="150000"/>
              </a:lnSpc>
              <a:spcBef>
                <a:spcPct val="0"/>
              </a:spcBef>
              <a:spcAft>
                <a:spcPct val="0"/>
              </a:spcAft>
            </a:pPr>
            <a:r>
              <a:rPr lang="zh-CN" altLang="en-US" sz="2000" b="1" dirty="0">
                <a:solidFill>
                  <a:schemeClr val="tx1"/>
                </a:solidFill>
                <a:cs typeface="+mn-ea"/>
                <a:sym typeface="+mn-lt"/>
              </a:rPr>
              <a:t>神经衰弱</a:t>
            </a:r>
          </a:p>
          <a:p>
            <a:pPr lvl="0">
              <a:lnSpc>
                <a:spcPct val="150000"/>
              </a:lnSpc>
            </a:pPr>
            <a:r>
              <a:rPr lang="zh-CN" altLang="en-US" sz="1600" dirty="0">
                <a:solidFill>
                  <a:schemeClr val="tx1"/>
                </a:solidFill>
                <a:cs typeface="+mn-ea"/>
                <a:sym typeface="+mn-lt"/>
              </a:rPr>
              <a:t>脑和躯体功能衰弱：精神活动减弱，更易疲劳，注意力难集中，伴有情绪易激惹、烦恼、紧张、睡眠障碍。</a:t>
            </a:r>
          </a:p>
        </p:txBody>
      </p:sp>
      <p:sp>
        <p:nvSpPr>
          <p:cNvPr id="32" name="Rectangle 16"/>
          <p:cNvSpPr>
            <a:spLocks noChangeArrowheads="1"/>
          </p:cNvSpPr>
          <p:nvPr>
            <p:custDataLst>
              <p:tags r:id="rId7"/>
            </p:custDataLst>
          </p:nvPr>
        </p:nvSpPr>
        <p:spPr bwMode="auto">
          <a:xfrm>
            <a:off x="1409700" y="4664702"/>
            <a:ext cx="3329913" cy="11524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gn="r" fontAlgn="base">
              <a:lnSpc>
                <a:spcPct val="150000"/>
              </a:lnSpc>
              <a:spcBef>
                <a:spcPct val="0"/>
              </a:spcBef>
              <a:spcAft>
                <a:spcPct val="0"/>
              </a:spcAft>
            </a:pPr>
            <a:r>
              <a:rPr lang="zh-CN" altLang="en-US" sz="2000" b="1" dirty="0">
                <a:solidFill>
                  <a:schemeClr val="tx1"/>
                </a:solidFill>
                <a:cs typeface="+mn-ea"/>
                <a:sym typeface="+mn-lt"/>
              </a:rPr>
              <a:t>强迫症</a:t>
            </a:r>
            <a:endParaRPr lang="en-US" altLang="zh-CN" sz="2000" b="1" dirty="0">
              <a:solidFill>
                <a:schemeClr val="tx1"/>
              </a:solidFill>
              <a:cs typeface="+mn-ea"/>
              <a:sym typeface="+mn-lt"/>
            </a:endParaRPr>
          </a:p>
          <a:p>
            <a:pPr lvl="0" algn="r">
              <a:lnSpc>
                <a:spcPct val="150000"/>
              </a:lnSpc>
            </a:pPr>
            <a:r>
              <a:rPr lang="zh-CN" altLang="en-US" sz="1600" dirty="0">
                <a:solidFill>
                  <a:schemeClr val="tx1"/>
                </a:solidFill>
                <a:cs typeface="+mn-ea"/>
                <a:sym typeface="+mn-lt"/>
              </a:rPr>
              <a:t>强迫观念或强迫行为，明知没有必要却无法自控，感到痛苦</a:t>
            </a:r>
          </a:p>
        </p:txBody>
      </p:sp>
      <p:sp>
        <p:nvSpPr>
          <p:cNvPr id="26" name="文本框 25"/>
          <p:cNvSpPr txBox="1"/>
          <p:nvPr>
            <p:custDataLst>
              <p:tags r:id="rId8"/>
            </p:custDataLst>
          </p:nvPr>
        </p:nvSpPr>
        <p:spPr>
          <a:xfrm>
            <a:off x="3023696" y="2306431"/>
            <a:ext cx="575165" cy="523220"/>
          </a:xfrm>
          <a:prstGeom prst="rect">
            <a:avLst/>
          </a:prstGeom>
          <a:noFill/>
        </p:spPr>
        <p:txBody>
          <a:bodyPr wrap="square" rtlCol="0">
            <a:spAutoFit/>
          </a:bodyPr>
          <a:lstStyle/>
          <a:p>
            <a:pPr algn="ctr"/>
            <a:r>
              <a:rPr lang="en-US" altLang="zh-CN" sz="2800" dirty="0">
                <a:solidFill>
                  <a:schemeClr val="bg1"/>
                </a:solidFill>
              </a:rPr>
              <a:t>1</a:t>
            </a:r>
            <a:endParaRPr lang="zh-CN" altLang="en-US" sz="2800" dirty="0">
              <a:solidFill>
                <a:schemeClr val="bg1"/>
              </a:solidFill>
            </a:endParaRPr>
          </a:p>
        </p:txBody>
      </p:sp>
      <p:sp>
        <p:nvSpPr>
          <p:cNvPr id="33" name="文本框 32"/>
          <p:cNvSpPr txBox="1"/>
          <p:nvPr>
            <p:custDataLst>
              <p:tags r:id="rId9"/>
            </p:custDataLst>
          </p:nvPr>
        </p:nvSpPr>
        <p:spPr>
          <a:xfrm>
            <a:off x="3989091" y="3329850"/>
            <a:ext cx="575165" cy="523220"/>
          </a:xfrm>
          <a:prstGeom prst="rect">
            <a:avLst/>
          </a:prstGeom>
          <a:noFill/>
        </p:spPr>
        <p:txBody>
          <a:bodyPr wrap="square" rtlCol="0">
            <a:spAutoFit/>
          </a:bodyPr>
          <a:lstStyle/>
          <a:p>
            <a:pPr algn="ctr"/>
            <a:r>
              <a:rPr lang="en-US" altLang="zh-CN" sz="2800" dirty="0">
                <a:solidFill>
                  <a:schemeClr val="bg1"/>
                </a:solidFill>
              </a:rPr>
              <a:t>2</a:t>
            </a:r>
            <a:endParaRPr lang="zh-CN" altLang="en-US" sz="2800" dirty="0">
              <a:solidFill>
                <a:schemeClr val="bg1"/>
              </a:solidFill>
            </a:endParaRPr>
          </a:p>
        </p:txBody>
      </p:sp>
      <p:sp>
        <p:nvSpPr>
          <p:cNvPr id="34" name="文本框 33"/>
          <p:cNvSpPr txBox="1"/>
          <p:nvPr>
            <p:custDataLst>
              <p:tags r:id="rId10"/>
            </p:custDataLst>
          </p:nvPr>
        </p:nvSpPr>
        <p:spPr>
          <a:xfrm>
            <a:off x="4899656" y="4292795"/>
            <a:ext cx="575165" cy="523220"/>
          </a:xfrm>
          <a:prstGeom prst="rect">
            <a:avLst/>
          </a:prstGeom>
          <a:noFill/>
        </p:spPr>
        <p:txBody>
          <a:bodyPr wrap="square" rtlCol="0">
            <a:spAutoFit/>
          </a:bodyPr>
          <a:lstStyle/>
          <a:p>
            <a:pPr algn="ctr"/>
            <a:r>
              <a:rPr lang="en-US" altLang="zh-CN" sz="2800" dirty="0">
                <a:solidFill>
                  <a:schemeClr val="bg1"/>
                </a:solidFill>
              </a:rPr>
              <a:t>3</a:t>
            </a:r>
            <a:endParaRPr lang="zh-CN" altLang="en-US" sz="2800" dirty="0">
              <a:solidFill>
                <a:schemeClr val="bg1"/>
              </a:solidFill>
            </a:endParaRPr>
          </a:p>
        </p:txBody>
      </p:sp>
      <p:sp>
        <p:nvSpPr>
          <p:cNvPr id="35" name="文本框 34"/>
          <p:cNvSpPr txBox="1"/>
          <p:nvPr>
            <p:custDataLst>
              <p:tags r:id="rId11"/>
            </p:custDataLst>
          </p:nvPr>
        </p:nvSpPr>
        <p:spPr>
          <a:xfrm>
            <a:off x="6270484" y="4292795"/>
            <a:ext cx="575165" cy="523220"/>
          </a:xfrm>
          <a:prstGeom prst="rect">
            <a:avLst/>
          </a:prstGeom>
          <a:noFill/>
        </p:spPr>
        <p:txBody>
          <a:bodyPr wrap="square" rtlCol="0">
            <a:spAutoFit/>
          </a:bodyPr>
          <a:lstStyle/>
          <a:p>
            <a:pPr algn="ctr"/>
            <a:r>
              <a:rPr lang="en-US" altLang="zh-CN" sz="2800" dirty="0">
                <a:solidFill>
                  <a:schemeClr val="bg1"/>
                </a:solidFill>
              </a:rPr>
              <a:t>6</a:t>
            </a:r>
            <a:endParaRPr lang="zh-CN" altLang="en-US" sz="2800" dirty="0">
              <a:solidFill>
                <a:schemeClr val="bg1"/>
              </a:solidFill>
            </a:endParaRPr>
          </a:p>
        </p:txBody>
      </p:sp>
      <p:sp>
        <p:nvSpPr>
          <p:cNvPr id="36" name="文本框 35"/>
          <p:cNvSpPr txBox="1"/>
          <p:nvPr>
            <p:custDataLst>
              <p:tags r:id="rId12"/>
            </p:custDataLst>
          </p:nvPr>
        </p:nvSpPr>
        <p:spPr>
          <a:xfrm>
            <a:off x="7196141" y="3341657"/>
            <a:ext cx="575165" cy="523220"/>
          </a:xfrm>
          <a:prstGeom prst="rect">
            <a:avLst/>
          </a:prstGeom>
          <a:noFill/>
        </p:spPr>
        <p:txBody>
          <a:bodyPr wrap="square" rtlCol="0">
            <a:spAutoFit/>
          </a:bodyPr>
          <a:lstStyle/>
          <a:p>
            <a:pPr algn="ctr"/>
            <a:r>
              <a:rPr lang="en-US" altLang="zh-CN" sz="2800" dirty="0">
                <a:solidFill>
                  <a:schemeClr val="bg1"/>
                </a:solidFill>
              </a:rPr>
              <a:t>5</a:t>
            </a:r>
            <a:endParaRPr lang="zh-CN" altLang="en-US" sz="2800" dirty="0">
              <a:solidFill>
                <a:schemeClr val="bg1"/>
              </a:solidFill>
            </a:endParaRPr>
          </a:p>
        </p:txBody>
      </p:sp>
      <p:sp>
        <p:nvSpPr>
          <p:cNvPr id="37" name="文本框 36"/>
          <p:cNvSpPr txBox="1"/>
          <p:nvPr>
            <p:custDataLst>
              <p:tags r:id="rId13"/>
            </p:custDataLst>
          </p:nvPr>
        </p:nvSpPr>
        <p:spPr>
          <a:xfrm>
            <a:off x="8094591" y="2306431"/>
            <a:ext cx="575165" cy="523220"/>
          </a:xfrm>
          <a:prstGeom prst="rect">
            <a:avLst/>
          </a:prstGeom>
          <a:noFill/>
        </p:spPr>
        <p:txBody>
          <a:bodyPr wrap="square" rtlCol="0">
            <a:spAutoFit/>
          </a:bodyPr>
          <a:lstStyle/>
          <a:p>
            <a:pPr algn="ctr"/>
            <a:r>
              <a:rPr lang="en-US" altLang="zh-CN" sz="2800" dirty="0">
                <a:solidFill>
                  <a:schemeClr val="bg1"/>
                </a:solidFill>
              </a:rPr>
              <a:t>4</a:t>
            </a:r>
            <a:endParaRPr lang="zh-CN" altLang="en-US" sz="2800" dirty="0">
              <a:solidFill>
                <a:schemeClr val="bg1"/>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933449" y="1552574"/>
            <a:ext cx="3022073" cy="2543175"/>
            <a:chOff x="1419224" y="1800224"/>
            <a:chExt cx="3022073" cy="2543175"/>
          </a:xfrm>
        </p:grpSpPr>
        <p:sp>
          <p:nvSpPr>
            <p:cNvPr id="19" name="Freeform: Shape 3"/>
            <p:cNvSpPr/>
            <p:nvPr/>
          </p:nvSpPr>
          <p:spPr>
            <a:xfrm>
              <a:off x="1419224" y="1800224"/>
              <a:ext cx="3022073" cy="2543175"/>
            </a:xfrm>
            <a:custGeom>
              <a:avLst/>
              <a:gdLst>
                <a:gd name="connsiteX0" fmla="*/ 0 w 12192000"/>
                <a:gd name="connsiteY0" fmla="*/ 0 h 5856687"/>
                <a:gd name="connsiteX1" fmla="*/ 12192000 w 12192000"/>
                <a:gd name="connsiteY1" fmla="*/ 0 h 5856687"/>
                <a:gd name="connsiteX2" fmla="*/ 12192000 w 12192000"/>
                <a:gd name="connsiteY2" fmla="*/ 5601326 h 5856687"/>
                <a:gd name="connsiteX3" fmla="*/ 12039881 w 12192000"/>
                <a:gd name="connsiteY3" fmla="*/ 5533170 h 5856687"/>
                <a:gd name="connsiteX4" fmla="*/ 8036339 w 12192000"/>
                <a:gd name="connsiteY4" fmla="*/ 4885547 h 5856687"/>
                <a:gd name="connsiteX5" fmla="*/ 3189295 w 12192000"/>
                <a:gd name="connsiteY5" fmla="*/ 5798159 h 5856687"/>
                <a:gd name="connsiteX6" fmla="*/ 80880 w 12192000"/>
                <a:gd name="connsiteY6" fmla="*/ 5407524 h 5856687"/>
                <a:gd name="connsiteX7" fmla="*/ 0 w 12192000"/>
                <a:gd name="connsiteY7" fmla="*/ 5362422 h 5856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856687">
                  <a:moveTo>
                    <a:pt x="0" y="0"/>
                  </a:moveTo>
                  <a:lnTo>
                    <a:pt x="12192000" y="0"/>
                  </a:lnTo>
                  <a:lnTo>
                    <a:pt x="12192000" y="5601326"/>
                  </a:lnTo>
                  <a:lnTo>
                    <a:pt x="12039881" y="5533170"/>
                  </a:lnTo>
                  <a:cubicBezTo>
                    <a:pt x="10546056" y="4892703"/>
                    <a:pt x="9466824" y="4865461"/>
                    <a:pt x="8036339" y="4885547"/>
                  </a:cubicBezTo>
                  <a:cubicBezTo>
                    <a:pt x="6510489" y="4906972"/>
                    <a:pt x="4565960" y="5701109"/>
                    <a:pt x="3189295" y="5798159"/>
                  </a:cubicBezTo>
                  <a:cubicBezTo>
                    <a:pt x="2314776" y="5859810"/>
                    <a:pt x="1220547" y="5995207"/>
                    <a:pt x="80880" y="5407524"/>
                  </a:cubicBezTo>
                  <a:lnTo>
                    <a:pt x="0" y="5362422"/>
                  </a:lnTo>
                  <a:close/>
                </a:path>
              </a:pathLst>
            </a:custGeom>
            <a:solidFill>
              <a:srgbClr val="7E8A7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dirty="0">
                <a:ln>
                  <a:noFill/>
                </a:ln>
                <a:solidFill>
                  <a:srgbClr val="FFFFFF"/>
                </a:solidFill>
                <a:effectLst/>
                <a:uLnTx/>
                <a:uFillTx/>
                <a:cs typeface="+mn-ea"/>
                <a:sym typeface="+mn-lt"/>
              </a:endParaRPr>
            </a:p>
          </p:txBody>
        </p:sp>
        <p:sp>
          <p:nvSpPr>
            <p:cNvPr id="23" name="矩形 22"/>
            <p:cNvSpPr/>
            <p:nvPr/>
          </p:nvSpPr>
          <p:spPr>
            <a:xfrm>
              <a:off x="1765325" y="1935775"/>
              <a:ext cx="2329870" cy="1891159"/>
            </a:xfrm>
            <a:prstGeom prst="rect">
              <a:avLst/>
            </a:prstGeom>
            <a:noFill/>
          </p:spPr>
          <p:txBody>
            <a:bodyPr wrap="square" lIns="0" tIns="0" rIns="0" bIns="0" rtlCol="0">
              <a:spAutoFit/>
            </a:bodyPr>
            <a:lstStyle/>
            <a:p>
              <a:pPr algn="ctr">
                <a:lnSpc>
                  <a:spcPct val="150000"/>
                </a:lnSpc>
                <a:defRPr/>
              </a:pPr>
              <a:r>
                <a:rPr lang="zh-CN" altLang="en-US" sz="2000" b="1" kern="0" dirty="0">
                  <a:solidFill>
                    <a:prstClr val="white"/>
                  </a:solidFill>
                  <a:cs typeface="+mn-ea"/>
                  <a:sym typeface="+mn-lt"/>
                </a:rPr>
                <a:t>精神分裂症</a:t>
              </a:r>
              <a:endParaRPr lang="en-US" altLang="zh-CN" sz="2000" b="1" kern="0" dirty="0">
                <a:solidFill>
                  <a:prstClr val="white"/>
                </a:solidFill>
                <a:cs typeface="+mn-ea"/>
                <a:sym typeface="+mn-lt"/>
              </a:endParaRPr>
            </a:p>
            <a:p>
              <a:pPr algn="ctr">
                <a:lnSpc>
                  <a:spcPct val="150000"/>
                </a:lnSpc>
                <a:defRPr/>
              </a:pPr>
              <a:r>
                <a:rPr lang="zh-CN" altLang="en-US" sz="1600" kern="0" dirty="0">
                  <a:solidFill>
                    <a:prstClr val="white"/>
                  </a:solidFill>
                  <a:cs typeface="+mn-ea"/>
                  <a:sym typeface="+mn-lt"/>
                </a:rPr>
                <a:t>幻觉、妄想、抑郁情绪或极度兴奋（严重的思维紊乱、言语杂乱无章、行为缺乏目的性）</a:t>
              </a:r>
            </a:p>
          </p:txBody>
        </p:sp>
      </p:grpSp>
      <p:grpSp>
        <p:nvGrpSpPr>
          <p:cNvPr id="27" name="组合 26"/>
          <p:cNvGrpSpPr/>
          <p:nvPr/>
        </p:nvGrpSpPr>
        <p:grpSpPr>
          <a:xfrm>
            <a:off x="4594487" y="1552574"/>
            <a:ext cx="3022073" cy="2543175"/>
            <a:chOff x="4608775" y="1800224"/>
            <a:chExt cx="3022073" cy="2543175"/>
          </a:xfrm>
        </p:grpSpPr>
        <p:sp>
          <p:nvSpPr>
            <p:cNvPr id="20" name="Freeform: Shape 5"/>
            <p:cNvSpPr/>
            <p:nvPr/>
          </p:nvSpPr>
          <p:spPr>
            <a:xfrm>
              <a:off x="4608775" y="1800224"/>
              <a:ext cx="3022073" cy="2543175"/>
            </a:xfrm>
            <a:custGeom>
              <a:avLst/>
              <a:gdLst>
                <a:gd name="connsiteX0" fmla="*/ 0 w 12192000"/>
                <a:gd name="connsiteY0" fmla="*/ 0 h 5856687"/>
                <a:gd name="connsiteX1" fmla="*/ 12192000 w 12192000"/>
                <a:gd name="connsiteY1" fmla="*/ 0 h 5856687"/>
                <a:gd name="connsiteX2" fmla="*/ 12192000 w 12192000"/>
                <a:gd name="connsiteY2" fmla="*/ 5601326 h 5856687"/>
                <a:gd name="connsiteX3" fmla="*/ 12039881 w 12192000"/>
                <a:gd name="connsiteY3" fmla="*/ 5533170 h 5856687"/>
                <a:gd name="connsiteX4" fmla="*/ 8036339 w 12192000"/>
                <a:gd name="connsiteY4" fmla="*/ 4885547 h 5856687"/>
                <a:gd name="connsiteX5" fmla="*/ 3189295 w 12192000"/>
                <a:gd name="connsiteY5" fmla="*/ 5798159 h 5856687"/>
                <a:gd name="connsiteX6" fmla="*/ 80880 w 12192000"/>
                <a:gd name="connsiteY6" fmla="*/ 5407524 h 5856687"/>
                <a:gd name="connsiteX7" fmla="*/ 0 w 12192000"/>
                <a:gd name="connsiteY7" fmla="*/ 5362422 h 5856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856687">
                  <a:moveTo>
                    <a:pt x="0" y="0"/>
                  </a:moveTo>
                  <a:lnTo>
                    <a:pt x="12192000" y="0"/>
                  </a:lnTo>
                  <a:lnTo>
                    <a:pt x="12192000" y="5601326"/>
                  </a:lnTo>
                  <a:lnTo>
                    <a:pt x="12039881" y="5533170"/>
                  </a:lnTo>
                  <a:cubicBezTo>
                    <a:pt x="10546056" y="4892703"/>
                    <a:pt x="9466824" y="4865461"/>
                    <a:pt x="8036339" y="4885547"/>
                  </a:cubicBezTo>
                  <a:cubicBezTo>
                    <a:pt x="6510489" y="4906972"/>
                    <a:pt x="4565960" y="5701109"/>
                    <a:pt x="3189295" y="5798159"/>
                  </a:cubicBezTo>
                  <a:cubicBezTo>
                    <a:pt x="2314776" y="5859810"/>
                    <a:pt x="1220547" y="5995207"/>
                    <a:pt x="80880" y="5407524"/>
                  </a:cubicBezTo>
                  <a:lnTo>
                    <a:pt x="0" y="5362422"/>
                  </a:lnTo>
                  <a:close/>
                </a:path>
              </a:pathLst>
            </a:custGeom>
            <a:solidFill>
              <a:srgbClr val="DA9A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dirty="0">
                <a:ln>
                  <a:noFill/>
                </a:ln>
                <a:solidFill>
                  <a:srgbClr val="FFFFFF"/>
                </a:solidFill>
                <a:effectLst/>
                <a:uLnTx/>
                <a:uFillTx/>
                <a:cs typeface="+mn-ea"/>
                <a:sym typeface="+mn-lt"/>
              </a:endParaRPr>
            </a:p>
          </p:txBody>
        </p:sp>
        <p:sp>
          <p:nvSpPr>
            <p:cNvPr id="24" name="矩形 23"/>
            <p:cNvSpPr/>
            <p:nvPr/>
          </p:nvSpPr>
          <p:spPr>
            <a:xfrm>
              <a:off x="4954876" y="1935775"/>
              <a:ext cx="2329870" cy="1891159"/>
            </a:xfrm>
            <a:prstGeom prst="rect">
              <a:avLst/>
            </a:prstGeom>
            <a:noFill/>
          </p:spPr>
          <p:txBody>
            <a:bodyPr wrap="square" lIns="0" tIns="0" rIns="0" bIns="0" rtlCol="0">
              <a:spAutoFit/>
            </a:bodyPr>
            <a:lstStyle/>
            <a:p>
              <a:pPr algn="ctr">
                <a:lnSpc>
                  <a:spcPct val="150000"/>
                </a:lnSpc>
                <a:defRPr/>
              </a:pPr>
              <a:r>
                <a:rPr lang="zh-CN" altLang="en-US" sz="2000" b="1" kern="0" dirty="0">
                  <a:solidFill>
                    <a:prstClr val="white"/>
                  </a:solidFill>
                  <a:cs typeface="+mn-ea"/>
                  <a:sym typeface="+mn-lt"/>
                </a:rPr>
                <a:t>躁狂症</a:t>
              </a:r>
              <a:endParaRPr lang="en-US" altLang="zh-CN" sz="2000" b="1" kern="0" dirty="0">
                <a:solidFill>
                  <a:prstClr val="white"/>
                </a:solidFill>
                <a:cs typeface="+mn-ea"/>
                <a:sym typeface="+mn-lt"/>
              </a:endParaRPr>
            </a:p>
            <a:p>
              <a:pPr algn="ctr">
                <a:lnSpc>
                  <a:spcPct val="150000"/>
                </a:lnSpc>
                <a:defRPr/>
              </a:pPr>
              <a:r>
                <a:rPr lang="zh-CN" altLang="en-US" sz="1600" kern="0" dirty="0">
                  <a:solidFill>
                    <a:prstClr val="white"/>
                  </a:solidFill>
                  <a:cs typeface="+mn-ea"/>
                  <a:sym typeface="+mn-lt"/>
                </a:rPr>
                <a:t>情感高涨或易激惹，伴随精力旺盛、言语增多、活动增多，严重时有幻觉、妄想，持续一周以上。</a:t>
              </a:r>
            </a:p>
          </p:txBody>
        </p:sp>
      </p:grpSp>
      <p:grpSp>
        <p:nvGrpSpPr>
          <p:cNvPr id="28" name="组合 27"/>
          <p:cNvGrpSpPr/>
          <p:nvPr/>
        </p:nvGrpSpPr>
        <p:grpSpPr>
          <a:xfrm>
            <a:off x="8255526" y="1552574"/>
            <a:ext cx="3022073" cy="2543175"/>
            <a:chOff x="7798326" y="1800224"/>
            <a:chExt cx="3022073" cy="2543175"/>
          </a:xfrm>
        </p:grpSpPr>
        <p:sp>
          <p:nvSpPr>
            <p:cNvPr id="21" name="Freeform: Shape 6"/>
            <p:cNvSpPr/>
            <p:nvPr/>
          </p:nvSpPr>
          <p:spPr>
            <a:xfrm>
              <a:off x="7798326" y="1800224"/>
              <a:ext cx="3022073" cy="2543175"/>
            </a:xfrm>
            <a:custGeom>
              <a:avLst/>
              <a:gdLst>
                <a:gd name="connsiteX0" fmla="*/ 0 w 12192000"/>
                <a:gd name="connsiteY0" fmla="*/ 0 h 5856687"/>
                <a:gd name="connsiteX1" fmla="*/ 12192000 w 12192000"/>
                <a:gd name="connsiteY1" fmla="*/ 0 h 5856687"/>
                <a:gd name="connsiteX2" fmla="*/ 12192000 w 12192000"/>
                <a:gd name="connsiteY2" fmla="*/ 5601326 h 5856687"/>
                <a:gd name="connsiteX3" fmla="*/ 12039881 w 12192000"/>
                <a:gd name="connsiteY3" fmla="*/ 5533170 h 5856687"/>
                <a:gd name="connsiteX4" fmla="*/ 8036339 w 12192000"/>
                <a:gd name="connsiteY4" fmla="*/ 4885547 h 5856687"/>
                <a:gd name="connsiteX5" fmla="*/ 3189295 w 12192000"/>
                <a:gd name="connsiteY5" fmla="*/ 5798159 h 5856687"/>
                <a:gd name="connsiteX6" fmla="*/ 80880 w 12192000"/>
                <a:gd name="connsiteY6" fmla="*/ 5407524 h 5856687"/>
                <a:gd name="connsiteX7" fmla="*/ 0 w 12192000"/>
                <a:gd name="connsiteY7" fmla="*/ 5362422 h 5856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5856687">
                  <a:moveTo>
                    <a:pt x="0" y="0"/>
                  </a:moveTo>
                  <a:lnTo>
                    <a:pt x="12192000" y="0"/>
                  </a:lnTo>
                  <a:lnTo>
                    <a:pt x="12192000" y="5601326"/>
                  </a:lnTo>
                  <a:lnTo>
                    <a:pt x="12039881" y="5533170"/>
                  </a:lnTo>
                  <a:cubicBezTo>
                    <a:pt x="10546056" y="4892703"/>
                    <a:pt x="9466824" y="4865461"/>
                    <a:pt x="8036339" y="4885547"/>
                  </a:cubicBezTo>
                  <a:cubicBezTo>
                    <a:pt x="6510489" y="4906972"/>
                    <a:pt x="4565960" y="5701109"/>
                    <a:pt x="3189295" y="5798159"/>
                  </a:cubicBezTo>
                  <a:cubicBezTo>
                    <a:pt x="2314776" y="5859810"/>
                    <a:pt x="1220547" y="5995207"/>
                    <a:pt x="80880" y="5407524"/>
                  </a:cubicBezTo>
                  <a:lnTo>
                    <a:pt x="0" y="5362422"/>
                  </a:lnTo>
                  <a:close/>
                </a:path>
              </a:pathLst>
            </a:custGeom>
            <a:solidFill>
              <a:srgbClr val="7E8A7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id-ID" sz="1800" b="0" i="0" u="none" strike="noStrike" kern="0" cap="none" spc="0" normalizeH="0" baseline="0" noProof="0" dirty="0">
                <a:ln>
                  <a:noFill/>
                </a:ln>
                <a:solidFill>
                  <a:srgbClr val="FFFFFF"/>
                </a:solidFill>
                <a:effectLst/>
                <a:uLnTx/>
                <a:uFillTx/>
                <a:cs typeface="+mn-ea"/>
                <a:sym typeface="+mn-lt"/>
              </a:endParaRPr>
            </a:p>
          </p:txBody>
        </p:sp>
        <p:sp>
          <p:nvSpPr>
            <p:cNvPr id="25" name="矩形 24"/>
            <p:cNvSpPr/>
            <p:nvPr/>
          </p:nvSpPr>
          <p:spPr>
            <a:xfrm>
              <a:off x="8144427" y="1935775"/>
              <a:ext cx="2329870" cy="1152495"/>
            </a:xfrm>
            <a:prstGeom prst="rect">
              <a:avLst/>
            </a:prstGeom>
            <a:noFill/>
          </p:spPr>
          <p:txBody>
            <a:bodyPr wrap="square" lIns="0" tIns="0" rIns="0" bIns="0" rtlCol="0">
              <a:spAutoFit/>
            </a:bodyPr>
            <a:lstStyle/>
            <a:p>
              <a:pPr algn="ctr">
                <a:lnSpc>
                  <a:spcPct val="150000"/>
                </a:lnSpc>
                <a:defRPr/>
              </a:pPr>
              <a:r>
                <a:rPr lang="zh-CN" altLang="en-US" sz="2000" b="1" kern="0" dirty="0">
                  <a:solidFill>
                    <a:prstClr val="white"/>
                  </a:solidFill>
                  <a:cs typeface="+mn-ea"/>
                  <a:sym typeface="+mn-lt"/>
                </a:rPr>
                <a:t>双相情感障碍</a:t>
              </a:r>
              <a:endParaRPr lang="en-US" altLang="zh-CN" sz="2000" b="1" kern="0" dirty="0">
                <a:solidFill>
                  <a:prstClr val="white"/>
                </a:solidFill>
                <a:cs typeface="+mn-ea"/>
                <a:sym typeface="+mn-lt"/>
              </a:endParaRPr>
            </a:p>
            <a:p>
              <a:pPr algn="ctr">
                <a:lnSpc>
                  <a:spcPct val="150000"/>
                </a:lnSpc>
                <a:defRPr/>
              </a:pPr>
              <a:r>
                <a:rPr lang="zh-CN" altLang="en-US" sz="1600" kern="0" dirty="0">
                  <a:solidFill>
                    <a:prstClr val="white"/>
                  </a:solidFill>
                  <a:cs typeface="+mn-ea"/>
                  <a:sym typeface="+mn-lt"/>
                </a:rPr>
                <a:t>既有躁狂发作又有抑郁发作，两者交替出现。</a:t>
              </a:r>
            </a:p>
          </p:txBody>
        </p:sp>
      </p:grpSp>
      <p:grpSp>
        <p:nvGrpSpPr>
          <p:cNvPr id="29" name="组合 28"/>
          <p:cNvGrpSpPr/>
          <p:nvPr/>
        </p:nvGrpSpPr>
        <p:grpSpPr>
          <a:xfrm>
            <a:off x="923925" y="4492140"/>
            <a:ext cx="10344150" cy="933107"/>
            <a:chOff x="7392727" y="2751424"/>
            <a:chExt cx="10344150" cy="933107"/>
          </a:xfrm>
        </p:grpSpPr>
        <p:sp>
          <p:nvSpPr>
            <p:cNvPr id="30" name="TextBox 34"/>
            <p:cNvSpPr txBox="1"/>
            <p:nvPr/>
          </p:nvSpPr>
          <p:spPr>
            <a:xfrm>
              <a:off x="7392727" y="3190293"/>
              <a:ext cx="10344150" cy="494238"/>
            </a:xfrm>
            <a:prstGeom prst="rect">
              <a:avLst/>
            </a:prstGeom>
            <a:noFill/>
          </p:spPr>
          <p:txBody>
            <a:bodyPr wrap="square">
              <a:spAutoFit/>
            </a:bodyPr>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defTabSz="914400">
                <a:lnSpc>
                  <a:spcPct val="150000"/>
                </a:lnSpc>
              </a:pPr>
              <a:r>
                <a:rPr lang="zh-CN" altLang="en-US" sz="2000" dirty="0">
                  <a:solidFill>
                    <a:schemeClr val="tx1">
                      <a:lumMod val="65000"/>
                      <a:lumOff val="35000"/>
                    </a:schemeClr>
                  </a:solidFill>
                  <a:cs typeface="+mn-ea"/>
                  <a:sym typeface="+mn-lt"/>
                </a:rPr>
                <a:t>无自知力，社会功能损害，严重者生活无法自理。</a:t>
              </a:r>
            </a:p>
          </p:txBody>
        </p:sp>
        <p:sp>
          <p:nvSpPr>
            <p:cNvPr id="31" name="矩形: 圆角 30"/>
            <p:cNvSpPr/>
            <p:nvPr/>
          </p:nvSpPr>
          <p:spPr>
            <a:xfrm>
              <a:off x="7427830" y="2751424"/>
              <a:ext cx="1332000" cy="396000"/>
            </a:xfrm>
            <a:prstGeom prst="roundRect">
              <a:avLst>
                <a:gd name="adj" fmla="val 50000"/>
              </a:avLst>
            </a:prstGeom>
            <a:solidFill>
              <a:srgbClr val="DA9AA5"/>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0" cap="none" spc="0" normalizeH="0" baseline="0" noProof="0" dirty="0">
                  <a:ln>
                    <a:noFill/>
                  </a:ln>
                  <a:solidFill>
                    <a:prstClr val="white"/>
                  </a:solidFill>
                  <a:effectLst/>
                  <a:uLnTx/>
                  <a:uFillTx/>
                  <a:cs typeface="+mn-ea"/>
                  <a:sym typeface="+mn-lt"/>
                </a:rPr>
                <a:t>特征</a:t>
              </a:r>
            </a:p>
          </p:txBody>
        </p:sp>
      </p:grpSp>
      <p:sp>
        <p:nvSpPr>
          <p:cNvPr id="33" name="Rectangle 3"/>
          <p:cNvSpPr>
            <a:spLocks noGrp="1" noChangeArrowheads="1"/>
          </p:cNvSpPr>
          <p:nvPr/>
        </p:nvSpPr>
        <p:spPr>
          <a:xfrm>
            <a:off x="843915" y="597535"/>
            <a:ext cx="9090660" cy="765810"/>
          </a:xfrm>
          <a:prstGeom prst="rect">
            <a:avLst/>
          </a:prstGeom>
        </p:spPr>
        <p:txBody>
          <a:bodyPr vert="horz" wrap="square" lIns="0" tIns="0" rIns="0" bIns="0" rtlCol="0">
            <a:normAutofit/>
          </a:bodyPr>
          <a:lst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eaLnBrk="1" hangingPunct="1">
              <a:buFont typeface="Wingdings" panose="05000000000000000000" pitchFamily="2" charset="2"/>
              <a:buNone/>
            </a:pPr>
            <a:r>
              <a:rPr lang="en-US" altLang="zh-CN" sz="3600" b="1" dirty="0">
                <a:solidFill>
                  <a:srgbClr val="00B050"/>
                </a:solidFill>
                <a:latin typeface="+mj-lt"/>
                <a:ea typeface="+mj-ea"/>
                <a:cs typeface="+mj-cs"/>
              </a:rPr>
              <a:t>2、</a:t>
            </a:r>
            <a:r>
              <a:rPr lang="zh-CN" altLang="en-US" sz="3600" b="1" dirty="0">
                <a:solidFill>
                  <a:srgbClr val="00B050"/>
                </a:solidFill>
                <a:latin typeface="+mj-lt"/>
                <a:ea typeface="+mj-ea"/>
                <a:cs typeface="+mj-cs"/>
              </a:rPr>
              <a:t>精神障碍</a:t>
            </a:r>
          </a:p>
        </p:txBody>
      </p:sp>
    </p:spTree>
  </p:cSld>
  <p:clrMapOvr>
    <a:masterClrMapping/>
  </p:clrMapOvr>
  <p:transition spd="med">
    <p:checke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
          <p:cNvSpPr>
            <a:spLocks noGrp="1" noChangeArrowheads="1"/>
          </p:cNvSpPr>
          <p:nvPr/>
        </p:nvSpPr>
        <p:spPr>
          <a:xfrm>
            <a:off x="843915" y="597535"/>
            <a:ext cx="9090660" cy="765810"/>
          </a:xfrm>
          <a:prstGeom prst="rect">
            <a:avLst/>
          </a:prstGeom>
        </p:spPr>
        <p:txBody>
          <a:bodyPr vert="horz" wrap="square" lIns="0" tIns="0" rIns="0" bIns="0" rtlCol="0">
            <a:normAutofit/>
          </a:bodyPr>
          <a:lstStyle>
            <a:lvl1pPr marL="228600" indent="-228600" algn="l" defTabSz="914400" rtl="0" eaLnBrk="1" latinLnBrk="0" hangingPunct="1">
              <a:lnSpc>
                <a:spcPct val="130000"/>
              </a:lnSpc>
              <a:spcBef>
                <a:spcPts val="1000"/>
              </a:spcBef>
              <a:buFont typeface="Arial" panose="020B0604020202020204" pitchFamily="34" charset="0"/>
              <a:buChar char="•"/>
              <a:defRPr sz="2400" kern="1200">
                <a:solidFill>
                  <a:schemeClr val="tx1"/>
                </a:solidFill>
                <a:latin typeface="+mn-lt"/>
                <a:ea typeface="+mn-ea"/>
                <a:cs typeface="+mn-cs"/>
              </a:defRPr>
            </a:lvl1pPr>
            <a:lvl2pPr marL="538480" indent="-206375" algn="l" defTabSz="914400" rtl="0" eaLnBrk="1" latinLnBrk="0" hangingPunct="1">
              <a:lnSpc>
                <a:spcPct val="130000"/>
              </a:lnSpc>
              <a:spcBef>
                <a:spcPts val="0"/>
              </a:spcBef>
              <a:buFont typeface="Arial" panose="020B0604020202020204" pitchFamily="34" charset="0"/>
              <a:buChar char="•"/>
              <a:defRPr sz="2000" kern="1200">
                <a:solidFill>
                  <a:schemeClr val="tx1">
                    <a:lumMod val="65000"/>
                    <a:lumOff val="35000"/>
                  </a:schemeClr>
                </a:solidFill>
                <a:latin typeface="+mn-lt"/>
                <a:ea typeface="+mn-ea"/>
                <a:cs typeface="+mn-cs"/>
              </a:defRPr>
            </a:lvl2pPr>
            <a:lvl3pPr marL="798830" indent="-161925" algn="l" defTabSz="914400" rtl="0" eaLnBrk="1" latinLnBrk="0" hangingPunct="1">
              <a:lnSpc>
                <a:spcPct val="130000"/>
              </a:lnSpc>
              <a:spcBef>
                <a:spcPts val="0"/>
              </a:spcBef>
              <a:buFont typeface="Arial" panose="020B0604020202020204" pitchFamily="34" charset="0"/>
              <a:buChar char="•"/>
              <a:defRPr sz="1800" kern="1200">
                <a:solidFill>
                  <a:schemeClr val="tx1">
                    <a:lumMod val="65000"/>
                    <a:lumOff val="35000"/>
                  </a:schemeClr>
                </a:solidFill>
                <a:latin typeface="+mn-lt"/>
                <a:ea typeface="+mn-ea"/>
                <a:cs typeface="+mn-cs"/>
              </a:defRPr>
            </a:lvl3pPr>
            <a:lvl4pPr marL="1030605" indent="-149225" algn="l" defTabSz="914400" rtl="0" eaLnBrk="1" latinLnBrk="0" hangingPunct="1">
              <a:lnSpc>
                <a:spcPct val="130000"/>
              </a:lnSpc>
              <a:spcBef>
                <a:spcPts val="0"/>
              </a:spcBef>
              <a:buFont typeface="Arial" panose="020B0604020202020204" pitchFamily="34" charset="0"/>
              <a:buChar char="•"/>
              <a:defRPr sz="1600" kern="1200">
                <a:solidFill>
                  <a:schemeClr val="tx1">
                    <a:lumMod val="65000"/>
                    <a:lumOff val="35000"/>
                  </a:schemeClr>
                </a:solidFill>
                <a:latin typeface="+mn-lt"/>
                <a:ea typeface="+mn-ea"/>
                <a:cs typeface="+mn-cs"/>
              </a:defRPr>
            </a:lvl4pPr>
            <a:lvl5pPr marL="1235075" indent="-127000" algn="l" defTabSz="914400" rtl="0" eaLnBrk="1" latinLnBrk="0" hangingPunct="1">
              <a:lnSpc>
                <a:spcPct val="130000"/>
              </a:lnSpc>
              <a:spcBef>
                <a:spcPts val="0"/>
              </a:spcBef>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eaLnBrk="1" hangingPunct="1">
              <a:buFont typeface="Wingdings" panose="05000000000000000000" pitchFamily="2" charset="2"/>
              <a:buNone/>
            </a:pPr>
            <a:r>
              <a:rPr lang="en-US" altLang="zh-CN" sz="3600" b="1" dirty="0">
                <a:solidFill>
                  <a:srgbClr val="00B050"/>
                </a:solidFill>
                <a:latin typeface="+mj-lt"/>
                <a:ea typeface="+mj-ea"/>
                <a:cs typeface="+mj-cs"/>
              </a:rPr>
              <a:t>3、</a:t>
            </a:r>
            <a:r>
              <a:rPr lang="zh-CN" altLang="en-US" sz="3600" b="1" dirty="0">
                <a:solidFill>
                  <a:srgbClr val="00B050"/>
                </a:solidFill>
                <a:latin typeface="+mj-lt"/>
                <a:ea typeface="+mj-ea"/>
                <a:cs typeface="+mj-cs"/>
              </a:rPr>
              <a:t>人格障碍</a:t>
            </a:r>
          </a:p>
        </p:txBody>
      </p:sp>
      <p:sp>
        <p:nvSpPr>
          <p:cNvPr id="9" name="文本框"/>
          <p:cNvSpPr/>
          <p:nvPr/>
        </p:nvSpPr>
        <p:spPr>
          <a:xfrm>
            <a:off x="1371170" y="2142944"/>
            <a:ext cx="7266804" cy="2116028"/>
          </a:xfrm>
          <a:prstGeom prst="rect">
            <a:avLst/>
          </a:prstGeom>
        </p:spPr>
        <p:txBody>
          <a:bodyPr wrap="square">
            <a:spAutoFit/>
          </a:bodyPr>
          <a:lstStyle/>
          <a:p>
            <a:pPr marL="0" marR="0" lvl="0" indent="0" algn="l" defTabSz="457200" rtl="0" eaLnBrk="1" fontAlgn="auto" latinLnBrk="0" hangingPunct="1">
              <a:lnSpc>
                <a:spcPct val="150000"/>
              </a:lnSpc>
              <a:spcBef>
                <a:spcPts val="0"/>
              </a:spcBef>
              <a:spcAft>
                <a:spcPts val="0"/>
              </a:spcAft>
              <a:buClrTx/>
              <a:buSzTx/>
              <a:buFontTx/>
              <a:buNone/>
              <a:defRPr/>
            </a:pPr>
            <a:r>
              <a:rPr lang="zh-CN" altLang="en-US" kern="0" dirty="0">
                <a:solidFill>
                  <a:prstClr val="black">
                    <a:lumMod val="65000"/>
                    <a:lumOff val="35000"/>
                  </a:prstClr>
                </a:solidFill>
                <a:latin typeface="Arial" panose="020B0604020202020204"/>
                <a:ea typeface="幼圆" panose="02010509060101010101" charset="-122"/>
                <a:cs typeface="+mn-ea"/>
                <a:sym typeface="+mn-lt"/>
              </a:rPr>
              <a:t>存在</a:t>
            </a:r>
            <a:r>
              <a:rPr kumimoji="0" lang="zh-CN" altLang="en-US" b="0" i="0" u="none" strike="noStrike" kern="0" cap="none" spc="0" normalizeH="0" baseline="0" noProof="0" dirty="0">
                <a:ln>
                  <a:noFill/>
                </a:ln>
                <a:solidFill>
                  <a:srgbClr val="FF0000"/>
                </a:solidFill>
                <a:effectLst/>
                <a:uLnTx/>
                <a:uFillTx/>
                <a:latin typeface="Arial" panose="020B0604020202020204"/>
                <a:ea typeface="幼圆" panose="02010509060101010101" charset="-122"/>
                <a:cs typeface="+mn-ea"/>
                <a:sym typeface="+mn-lt"/>
              </a:rPr>
              <a:t>明显偏离正常且根深蒂固的行为方式</a:t>
            </a:r>
            <a:r>
              <a:rPr kumimoji="0" lang="zh-CN" altLang="en-US" b="0" i="0" u="none" strike="noStrike" kern="0" cap="none" spc="0" normalizeH="0" baseline="0" noProof="0" dirty="0">
                <a:ln>
                  <a:noFill/>
                </a:ln>
                <a:solidFill>
                  <a:prstClr val="black">
                    <a:lumMod val="65000"/>
                    <a:lumOff val="35000"/>
                  </a:prstClr>
                </a:solidFill>
                <a:effectLst/>
                <a:uLnTx/>
                <a:uFillTx/>
                <a:latin typeface="Arial" panose="020B0604020202020204"/>
                <a:ea typeface="幼圆" panose="02010509060101010101" charset="-122"/>
                <a:cs typeface="+mn-ea"/>
                <a:sym typeface="+mn-lt"/>
              </a:rPr>
              <a:t>，具有适应不良的性质，其人格在内容上、质上或整个人格方面异常，由于这个原因，病人遭受痛苦和</a:t>
            </a:r>
            <a:r>
              <a:rPr kumimoji="0" lang="en-US" altLang="zh-CN" b="0" i="0" u="none" strike="noStrike" kern="0" cap="none" spc="0" normalizeH="0" baseline="0" noProof="0" dirty="0">
                <a:ln>
                  <a:noFill/>
                </a:ln>
                <a:solidFill>
                  <a:prstClr val="black">
                    <a:lumMod val="65000"/>
                    <a:lumOff val="35000"/>
                  </a:prstClr>
                </a:solidFill>
                <a:effectLst/>
                <a:uLnTx/>
                <a:uFillTx/>
                <a:latin typeface="Arial" panose="020B0604020202020204"/>
                <a:ea typeface="幼圆" panose="02010509060101010101" charset="-122"/>
                <a:cs typeface="+mn-ea"/>
                <a:sym typeface="+mn-lt"/>
              </a:rPr>
              <a:t>/</a:t>
            </a:r>
            <a:r>
              <a:rPr kumimoji="0" lang="zh-CN" altLang="en-US" b="0" i="0" u="none" strike="noStrike" kern="0" cap="none" spc="0" normalizeH="0" baseline="0" noProof="0" dirty="0">
                <a:ln>
                  <a:noFill/>
                </a:ln>
                <a:solidFill>
                  <a:prstClr val="black">
                    <a:lumMod val="65000"/>
                    <a:lumOff val="35000"/>
                  </a:prstClr>
                </a:solidFill>
                <a:effectLst/>
                <a:uLnTx/>
                <a:uFillTx/>
                <a:latin typeface="Arial" panose="020B0604020202020204"/>
                <a:ea typeface="幼圆" panose="02010509060101010101" charset="-122"/>
                <a:cs typeface="+mn-ea"/>
                <a:sym typeface="+mn-lt"/>
              </a:rPr>
              <a:t>或使他人遭受痛苦，或给个人或社会带来不良影响。人格的异常妨碍了他们的情感和意志活动，破坏了其行为的目的性和统一性，给人以与众不同的特异感觉，在待人接物方面表现尤为突出。</a:t>
            </a:r>
          </a:p>
        </p:txBody>
      </p:sp>
      <p:grpSp>
        <p:nvGrpSpPr>
          <p:cNvPr id="10" name="组合 9"/>
          <p:cNvGrpSpPr/>
          <p:nvPr/>
        </p:nvGrpSpPr>
        <p:grpSpPr>
          <a:xfrm>
            <a:off x="1077124" y="1623310"/>
            <a:ext cx="2827341" cy="461665"/>
            <a:chOff x="1193533" y="1280505"/>
            <a:chExt cx="2827341" cy="461665"/>
          </a:xfrm>
        </p:grpSpPr>
        <p:sp>
          <p:nvSpPr>
            <p:cNvPr id="11" name="矩形: 圆角 10"/>
            <p:cNvSpPr/>
            <p:nvPr/>
          </p:nvSpPr>
          <p:spPr>
            <a:xfrm>
              <a:off x="1193533" y="1329940"/>
              <a:ext cx="68282" cy="402607"/>
            </a:xfrm>
            <a:prstGeom prst="roundRect">
              <a:avLst/>
            </a:prstGeom>
            <a:solidFill>
              <a:srgbClr val="DA9AA5"/>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圆角 11"/>
            <p:cNvSpPr/>
            <p:nvPr/>
          </p:nvSpPr>
          <p:spPr>
            <a:xfrm>
              <a:off x="1337214" y="1329939"/>
              <a:ext cx="68282" cy="402607"/>
            </a:xfrm>
            <a:prstGeom prst="roundRect">
              <a:avLst/>
            </a:prstGeom>
            <a:solidFill>
              <a:srgbClr val="DA9AA5"/>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11"/>
            <p:cNvSpPr>
              <a:spLocks noChangeArrowheads="1"/>
            </p:cNvSpPr>
            <p:nvPr/>
          </p:nvSpPr>
          <p:spPr bwMode="auto">
            <a:xfrm>
              <a:off x="1521905" y="1280505"/>
              <a:ext cx="249896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等线" panose="02010600030101010101" charset="-122"/>
                </a:defRPr>
              </a:lvl1pPr>
              <a:lvl2pPr marL="742950" indent="-285750">
                <a:defRPr>
                  <a:solidFill>
                    <a:schemeClr val="tx1"/>
                  </a:solidFill>
                  <a:latin typeface="Calibri" panose="020F0502020204030204" charset="0"/>
                  <a:ea typeface="等线" panose="02010600030101010101" charset="-122"/>
                </a:defRPr>
              </a:lvl2pPr>
              <a:lvl3pPr marL="1143000" indent="-228600">
                <a:defRPr>
                  <a:solidFill>
                    <a:schemeClr val="tx1"/>
                  </a:solidFill>
                  <a:latin typeface="Calibri" panose="020F0502020204030204" charset="0"/>
                  <a:ea typeface="等线" panose="02010600030101010101" charset="-122"/>
                </a:defRPr>
              </a:lvl3pPr>
              <a:lvl4pPr marL="1600200" indent="-228600">
                <a:defRPr>
                  <a:solidFill>
                    <a:schemeClr val="tx1"/>
                  </a:solidFill>
                  <a:latin typeface="Calibri" panose="020F0502020204030204" charset="0"/>
                  <a:ea typeface="等线" panose="02010600030101010101" charset="-122"/>
                </a:defRPr>
              </a:lvl4pPr>
              <a:lvl5pPr marL="2057400" indent="-228600">
                <a:defRPr>
                  <a:solidFill>
                    <a:schemeClr val="tx1"/>
                  </a:solidFill>
                  <a:latin typeface="Calibri" panose="020F0502020204030204" charset="0"/>
                  <a:ea typeface="等线" panose="02010600030101010101" charset="-122"/>
                </a:defRPr>
              </a:lvl5pPr>
              <a:lvl6pPr marL="2514600" indent="-228600" fontAlgn="base">
                <a:spcBef>
                  <a:spcPct val="0"/>
                </a:spcBef>
                <a:spcAft>
                  <a:spcPct val="0"/>
                </a:spcAft>
                <a:defRPr>
                  <a:solidFill>
                    <a:schemeClr val="tx1"/>
                  </a:solidFill>
                  <a:latin typeface="Calibri" panose="020F0502020204030204" charset="0"/>
                  <a:ea typeface="等线" panose="02010600030101010101" charset="-122"/>
                </a:defRPr>
              </a:lvl6pPr>
              <a:lvl7pPr marL="2971800" indent="-228600" fontAlgn="base">
                <a:spcBef>
                  <a:spcPct val="0"/>
                </a:spcBef>
                <a:spcAft>
                  <a:spcPct val="0"/>
                </a:spcAft>
                <a:defRPr>
                  <a:solidFill>
                    <a:schemeClr val="tx1"/>
                  </a:solidFill>
                  <a:latin typeface="Calibri" panose="020F0502020204030204" charset="0"/>
                  <a:ea typeface="等线" panose="02010600030101010101" charset="-122"/>
                </a:defRPr>
              </a:lvl7pPr>
              <a:lvl8pPr marL="3429000" indent="-228600" fontAlgn="base">
                <a:spcBef>
                  <a:spcPct val="0"/>
                </a:spcBef>
                <a:spcAft>
                  <a:spcPct val="0"/>
                </a:spcAft>
                <a:defRPr>
                  <a:solidFill>
                    <a:schemeClr val="tx1"/>
                  </a:solidFill>
                  <a:latin typeface="Calibri" panose="020F0502020204030204" charset="0"/>
                  <a:ea typeface="等线" panose="02010600030101010101" charset="-122"/>
                </a:defRPr>
              </a:lvl8pPr>
              <a:lvl9pPr marL="3886200" indent="-228600" fontAlgn="base">
                <a:spcBef>
                  <a:spcPct val="0"/>
                </a:spcBef>
                <a:spcAft>
                  <a:spcPct val="0"/>
                </a:spcAft>
                <a:defRPr>
                  <a:solidFill>
                    <a:schemeClr val="tx1"/>
                  </a:solidFill>
                  <a:latin typeface="Calibri" panose="020F0502020204030204" charset="0"/>
                  <a:ea typeface="等线" panose="02010600030101010101" charset="-122"/>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kern="0" dirty="0">
                  <a:ln w="0">
                    <a:noFill/>
                  </a:ln>
                  <a:solidFill>
                    <a:srgbClr val="000000">
                      <a:lumMod val="65000"/>
                      <a:lumOff val="35000"/>
                    </a:srgbClr>
                  </a:solidFill>
                  <a:latin typeface="+mn-lt"/>
                  <a:ea typeface="+mn-ea"/>
                  <a:cs typeface="+mn-ea"/>
                  <a:sym typeface="+mn-lt"/>
                </a:rPr>
                <a:t>特点</a:t>
              </a:r>
              <a:endParaRPr kumimoji="0" lang="zh-CN" altLang="en-US" sz="1200" b="0" i="0" u="none" strike="noStrike" kern="0" cap="none" spc="0" normalizeH="0" baseline="0" noProof="1">
                <a:ln>
                  <a:noFill/>
                </a:ln>
                <a:solidFill>
                  <a:srgbClr val="000000">
                    <a:lumMod val="65000"/>
                    <a:lumOff val="35000"/>
                  </a:srgbClr>
                </a:solidFill>
                <a:effectLst/>
                <a:uLnTx/>
                <a:uFillTx/>
                <a:latin typeface="+mn-lt"/>
                <a:ea typeface="+mn-ea"/>
                <a:cs typeface="+mn-ea"/>
                <a:sym typeface="+mn-lt"/>
              </a:endParaRPr>
            </a:p>
          </p:txBody>
        </p:sp>
      </p:grpSp>
      <p:sp>
        <p:nvSpPr>
          <p:cNvPr id="14" name="文本框"/>
          <p:cNvSpPr/>
          <p:nvPr/>
        </p:nvSpPr>
        <p:spPr>
          <a:xfrm>
            <a:off x="1371169" y="5136201"/>
            <a:ext cx="7684053" cy="869533"/>
          </a:xfrm>
          <a:prstGeom prst="rect">
            <a:avLst/>
          </a:prstGeom>
        </p:spPr>
        <p:txBody>
          <a:bodyPr wrap="square">
            <a:spAutoFit/>
          </a:bodyPr>
          <a:lstStyle/>
          <a:p>
            <a:pPr marL="0" marR="0" lvl="0" indent="0" algn="l" defTabSz="457200" rtl="0" eaLnBrk="1" fontAlgn="auto" latinLnBrk="0" hangingPunct="1">
              <a:lnSpc>
                <a:spcPct val="150000"/>
              </a:lnSpc>
              <a:spcBef>
                <a:spcPts val="0"/>
              </a:spcBef>
              <a:spcAft>
                <a:spcPts val="0"/>
              </a:spcAft>
              <a:buClrTx/>
              <a:buSzTx/>
              <a:buFontTx/>
              <a:buNone/>
              <a:defRPr/>
            </a:pPr>
            <a:r>
              <a:rPr lang="zh-CN" altLang="en-US" kern="0" dirty="0">
                <a:solidFill>
                  <a:prstClr val="black">
                    <a:lumMod val="65000"/>
                    <a:lumOff val="35000"/>
                  </a:prstClr>
                </a:solidFill>
                <a:latin typeface="Arial" panose="020B0604020202020204"/>
                <a:ea typeface="幼圆" panose="02010509060101010101" charset="-122"/>
                <a:cs typeface="+mn-ea"/>
                <a:sym typeface="+mn-lt"/>
              </a:rPr>
              <a:t>边缘型人格障碍、自恋型人格障碍、反社会型人格障碍、强迫型人格障碍、依赖型人格障碍、回避型人格障碍、偏执型人格障碍、分裂型人格障碍</a:t>
            </a:r>
            <a:endParaRPr kumimoji="0" lang="zh-CN" altLang="en-US" b="0" i="0" u="none" strike="noStrike" kern="0" cap="none" spc="0" normalizeH="0" baseline="0" noProof="0" dirty="0">
              <a:ln>
                <a:noFill/>
              </a:ln>
              <a:solidFill>
                <a:prstClr val="black">
                  <a:lumMod val="65000"/>
                  <a:lumOff val="35000"/>
                </a:prstClr>
              </a:solidFill>
              <a:effectLst/>
              <a:uLnTx/>
              <a:uFillTx/>
              <a:latin typeface="Arial" panose="020B0604020202020204"/>
              <a:ea typeface="幼圆" panose="02010509060101010101" charset="-122"/>
              <a:cs typeface="+mn-ea"/>
              <a:sym typeface="+mn-lt"/>
            </a:endParaRPr>
          </a:p>
        </p:txBody>
      </p:sp>
      <p:grpSp>
        <p:nvGrpSpPr>
          <p:cNvPr id="15" name="组合 14"/>
          <p:cNvGrpSpPr/>
          <p:nvPr/>
        </p:nvGrpSpPr>
        <p:grpSpPr>
          <a:xfrm>
            <a:off x="1077124" y="4616567"/>
            <a:ext cx="2827341" cy="461665"/>
            <a:chOff x="1193533" y="1280505"/>
            <a:chExt cx="2827341" cy="461665"/>
          </a:xfrm>
        </p:grpSpPr>
        <p:sp>
          <p:nvSpPr>
            <p:cNvPr id="16" name="矩形: 圆角 15"/>
            <p:cNvSpPr/>
            <p:nvPr/>
          </p:nvSpPr>
          <p:spPr>
            <a:xfrm>
              <a:off x="1193533" y="1329940"/>
              <a:ext cx="68282" cy="402607"/>
            </a:xfrm>
            <a:prstGeom prst="roundRect">
              <a:avLst/>
            </a:prstGeom>
            <a:solidFill>
              <a:srgbClr val="7E8A72"/>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圆角 16"/>
            <p:cNvSpPr/>
            <p:nvPr/>
          </p:nvSpPr>
          <p:spPr>
            <a:xfrm>
              <a:off x="1337214" y="1329939"/>
              <a:ext cx="68282" cy="402607"/>
            </a:xfrm>
            <a:prstGeom prst="roundRect">
              <a:avLst/>
            </a:prstGeom>
            <a:solidFill>
              <a:srgbClr val="7E8A72"/>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Rectangle 11"/>
            <p:cNvSpPr>
              <a:spLocks noChangeArrowheads="1"/>
            </p:cNvSpPr>
            <p:nvPr/>
          </p:nvSpPr>
          <p:spPr bwMode="auto">
            <a:xfrm>
              <a:off x="1521905" y="1280505"/>
              <a:ext cx="249896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charset="0"/>
                  <a:ea typeface="等线" panose="02010600030101010101" charset="-122"/>
                </a:defRPr>
              </a:lvl1pPr>
              <a:lvl2pPr marL="742950" indent="-285750">
                <a:defRPr>
                  <a:solidFill>
                    <a:schemeClr val="tx1"/>
                  </a:solidFill>
                  <a:latin typeface="Calibri" panose="020F0502020204030204" charset="0"/>
                  <a:ea typeface="等线" panose="02010600030101010101" charset="-122"/>
                </a:defRPr>
              </a:lvl2pPr>
              <a:lvl3pPr marL="1143000" indent="-228600">
                <a:defRPr>
                  <a:solidFill>
                    <a:schemeClr val="tx1"/>
                  </a:solidFill>
                  <a:latin typeface="Calibri" panose="020F0502020204030204" charset="0"/>
                  <a:ea typeface="等线" panose="02010600030101010101" charset="-122"/>
                </a:defRPr>
              </a:lvl3pPr>
              <a:lvl4pPr marL="1600200" indent="-228600">
                <a:defRPr>
                  <a:solidFill>
                    <a:schemeClr val="tx1"/>
                  </a:solidFill>
                  <a:latin typeface="Calibri" panose="020F0502020204030204" charset="0"/>
                  <a:ea typeface="等线" panose="02010600030101010101" charset="-122"/>
                </a:defRPr>
              </a:lvl4pPr>
              <a:lvl5pPr marL="2057400" indent="-228600">
                <a:defRPr>
                  <a:solidFill>
                    <a:schemeClr val="tx1"/>
                  </a:solidFill>
                  <a:latin typeface="Calibri" panose="020F0502020204030204" charset="0"/>
                  <a:ea typeface="等线" panose="02010600030101010101" charset="-122"/>
                </a:defRPr>
              </a:lvl5pPr>
              <a:lvl6pPr marL="2514600" indent="-228600" fontAlgn="base">
                <a:spcBef>
                  <a:spcPct val="0"/>
                </a:spcBef>
                <a:spcAft>
                  <a:spcPct val="0"/>
                </a:spcAft>
                <a:defRPr>
                  <a:solidFill>
                    <a:schemeClr val="tx1"/>
                  </a:solidFill>
                  <a:latin typeface="Calibri" panose="020F0502020204030204" charset="0"/>
                  <a:ea typeface="等线" panose="02010600030101010101" charset="-122"/>
                </a:defRPr>
              </a:lvl6pPr>
              <a:lvl7pPr marL="2971800" indent="-228600" fontAlgn="base">
                <a:spcBef>
                  <a:spcPct val="0"/>
                </a:spcBef>
                <a:spcAft>
                  <a:spcPct val="0"/>
                </a:spcAft>
                <a:defRPr>
                  <a:solidFill>
                    <a:schemeClr val="tx1"/>
                  </a:solidFill>
                  <a:latin typeface="Calibri" panose="020F0502020204030204" charset="0"/>
                  <a:ea typeface="等线" panose="02010600030101010101" charset="-122"/>
                </a:defRPr>
              </a:lvl7pPr>
              <a:lvl8pPr marL="3429000" indent="-228600" fontAlgn="base">
                <a:spcBef>
                  <a:spcPct val="0"/>
                </a:spcBef>
                <a:spcAft>
                  <a:spcPct val="0"/>
                </a:spcAft>
                <a:defRPr>
                  <a:solidFill>
                    <a:schemeClr val="tx1"/>
                  </a:solidFill>
                  <a:latin typeface="Calibri" panose="020F0502020204030204" charset="0"/>
                  <a:ea typeface="等线" panose="02010600030101010101" charset="-122"/>
                </a:defRPr>
              </a:lvl8pPr>
              <a:lvl9pPr marL="3886200" indent="-228600" fontAlgn="base">
                <a:spcBef>
                  <a:spcPct val="0"/>
                </a:spcBef>
                <a:spcAft>
                  <a:spcPct val="0"/>
                </a:spcAft>
                <a:defRPr>
                  <a:solidFill>
                    <a:schemeClr val="tx1"/>
                  </a:solidFill>
                  <a:latin typeface="Calibri" panose="020F0502020204030204" charset="0"/>
                  <a:ea typeface="等线" panose="02010600030101010101" charset="-122"/>
                </a:defRPr>
              </a:lvl9p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2400" b="1" kern="0" dirty="0">
                  <a:ln w="0">
                    <a:noFill/>
                  </a:ln>
                  <a:solidFill>
                    <a:srgbClr val="000000">
                      <a:lumMod val="65000"/>
                      <a:lumOff val="35000"/>
                    </a:srgbClr>
                  </a:solidFill>
                  <a:latin typeface="+mn-lt"/>
                  <a:ea typeface="+mn-ea"/>
                  <a:cs typeface="+mn-ea"/>
                  <a:sym typeface="+mn-lt"/>
                </a:rPr>
                <a:t>常见类型</a:t>
              </a:r>
              <a:endParaRPr kumimoji="0" lang="zh-CN" altLang="en-US" sz="1200" b="0" i="0" u="none" strike="noStrike" kern="0" cap="none" spc="0" normalizeH="0" baseline="0" noProof="1">
                <a:ln>
                  <a:noFill/>
                </a:ln>
                <a:solidFill>
                  <a:srgbClr val="000000">
                    <a:lumMod val="65000"/>
                    <a:lumOff val="35000"/>
                  </a:srgbClr>
                </a:solidFill>
                <a:effectLst/>
                <a:uLnTx/>
                <a:uFillTx/>
                <a:latin typeface="+mn-lt"/>
                <a:ea typeface="+mn-ea"/>
                <a:cs typeface="+mn-ea"/>
                <a:sym typeface="+mn-lt"/>
              </a:endParaRPr>
            </a:p>
          </p:txBody>
        </p:sp>
      </p:grpSp>
      <p:pic>
        <p:nvPicPr>
          <p:cNvPr id="4" name="图片 3"/>
          <p:cNvPicPr>
            <a:picLocks noChangeAspect="1"/>
          </p:cNvPicPr>
          <p:nvPr/>
        </p:nvPicPr>
        <p:blipFill rotWithShape="1">
          <a:blip r:embed="rId2"/>
          <a:srcRect l="21205" r="25289"/>
          <a:stretch>
            <a:fillRect/>
          </a:stretch>
        </p:blipFill>
        <p:spPr>
          <a:xfrm>
            <a:off x="8977963" y="2284215"/>
            <a:ext cx="2842958" cy="2656675"/>
          </a:xfrm>
          <a:prstGeom prst="rect">
            <a:avLst/>
          </a:prstGeom>
        </p:spPr>
      </p:pic>
    </p:spTree>
  </p:cSld>
  <p:clrMapOvr>
    <a:masterClrMapping/>
  </p:clrMapOvr>
  <p:transition spd="med">
    <p:checke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marL="228600" indent="-228600" algn="l" defTabSz="914400">
              <a:lnSpc>
                <a:spcPct val="130000"/>
              </a:lnSpc>
              <a:spcBef>
                <a:spcPts val="1000"/>
              </a:spcBef>
              <a:buClrTx/>
              <a:buSzTx/>
              <a:buFont typeface="Wingdings" panose="05000000000000000000" pitchFamily="2" charset="2"/>
            </a:pPr>
            <a:r>
              <a:rPr lang="zh-CN" altLang="en-US" sz="3600" b="1"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2"/>
              </a:rPr>
              <a:t>4、现实刺激、创伤经历引发的心理危机</a:t>
            </a:r>
          </a:p>
        </p:txBody>
      </p:sp>
      <p:sp>
        <p:nvSpPr>
          <p:cNvPr id="3" name="文本占位符 2"/>
          <p:cNvSpPr>
            <a:spLocks noGrp="1"/>
          </p:cNvSpPr>
          <p:nvPr>
            <p:ph type="body" sz="half" idx="1"/>
          </p:nvPr>
        </p:nvSpPr>
        <p:spPr>
          <a:xfrm>
            <a:off x="529389" y="1752600"/>
            <a:ext cx="9745580" cy="4114800"/>
          </a:xfrm>
        </p:spPr>
        <p:txBody>
          <a:bodyPr>
            <a:noAutofit/>
          </a:bodyPr>
          <a:lstStyle/>
          <a:p>
            <a:pPr>
              <a:lnSpc>
                <a:spcPct val="150000"/>
              </a:lnSpc>
              <a:spcBef>
                <a:spcPts val="0"/>
              </a:spcBef>
            </a:pPr>
            <a:r>
              <a:rPr lang="zh-CN" altLang="en-US" sz="2800" dirty="0"/>
              <a:t>任何一个人心理危机的发生，都是</a:t>
            </a:r>
            <a:r>
              <a:rPr lang="zh-CN" altLang="en-US" sz="2800" dirty="0">
                <a:solidFill>
                  <a:srgbClr val="C00000"/>
                </a:solidFill>
              </a:rPr>
              <a:t>多因素累加作用</a:t>
            </a:r>
            <a:r>
              <a:rPr lang="zh-CN" altLang="en-US" sz="2800" dirty="0"/>
              <a:t>的结果。</a:t>
            </a:r>
            <a:endParaRPr lang="en-US" altLang="zh-CN" sz="2800" dirty="0"/>
          </a:p>
          <a:p>
            <a:pPr>
              <a:lnSpc>
                <a:spcPct val="150000"/>
              </a:lnSpc>
              <a:spcBef>
                <a:spcPts val="0"/>
              </a:spcBef>
            </a:pPr>
            <a:r>
              <a:rPr lang="zh-CN" altLang="en-US" sz="2800" dirty="0"/>
              <a:t>家庭结构、家庭关系、父母不当的家庭教育方式、成长中的创伤经历、负性评价、家族自杀史等是</a:t>
            </a:r>
            <a:r>
              <a:rPr lang="zh-CN" altLang="en-US" sz="2800" dirty="0">
                <a:solidFill>
                  <a:srgbClr val="C00000"/>
                </a:solidFill>
              </a:rPr>
              <a:t>高危背景因素。</a:t>
            </a:r>
            <a:endParaRPr lang="en-US" altLang="zh-CN" sz="2800" dirty="0">
              <a:solidFill>
                <a:srgbClr val="C00000"/>
              </a:solidFill>
            </a:endParaRPr>
          </a:p>
          <a:p>
            <a:pPr>
              <a:lnSpc>
                <a:spcPct val="150000"/>
              </a:lnSpc>
              <a:spcBef>
                <a:spcPts val="0"/>
              </a:spcBef>
            </a:pPr>
            <a:r>
              <a:rPr lang="zh-CN" altLang="en-US" sz="2800" dirty="0"/>
              <a:t>学业压力、未来发展、情感恋爱、人际冲突是</a:t>
            </a:r>
            <a:r>
              <a:rPr lang="zh-CN" altLang="en-US" sz="2800" dirty="0">
                <a:solidFill>
                  <a:srgbClr val="C00000"/>
                </a:solidFill>
              </a:rPr>
              <a:t>高危现实因素。</a:t>
            </a:r>
            <a:endParaRPr lang="en-US" altLang="zh-CN" sz="2800" dirty="0">
              <a:solidFill>
                <a:srgbClr val="C00000"/>
              </a:solidFill>
            </a:endParaRPr>
          </a:p>
        </p:txBody>
      </p:sp>
    </p:spTree>
  </p:cSld>
  <p:clrMapOvr>
    <a:masterClrMapping/>
  </p:clrMapOvr>
  <p:transition spd="med">
    <p:random/>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5"/>
          <p:cNvSpPr>
            <a:spLocks noRot="1" noChangeArrowheads="1"/>
          </p:cNvSpPr>
          <p:nvPr/>
        </p:nvSpPr>
        <p:spPr bwMode="auto">
          <a:xfrm>
            <a:off x="431800" y="504190"/>
            <a:ext cx="10127615" cy="606425"/>
          </a:xfrm>
          <a:prstGeom prst="rect">
            <a:avLst/>
          </a:prstGeom>
          <a:noFill/>
          <a:ln w="9525">
            <a:noFill/>
            <a:miter lim="800000"/>
          </a:ln>
          <a:effectLst>
            <a:outerShdw dist="35921" dir="2700000" algn="ctr" rotWithShape="0">
              <a:schemeClr val="bg2"/>
            </a:outerShdw>
          </a:effectLst>
        </p:spPr>
        <p:txBody>
          <a:bodyPr anchor="ctr"/>
          <a:lstStyle/>
          <a:p>
            <a:pPr algn="just" eaLnBrk="0" hangingPunct="0">
              <a:buClrTx/>
              <a:buSzTx/>
              <a:buFontTx/>
              <a:defRPr/>
            </a:pPr>
            <a:r>
              <a:rPr lang="zh-CN" altLang="en-US" sz="4400" b="1" dirty="0">
                <a:solidFill>
                  <a:srgbClr val="9FC95C"/>
                </a:solidFill>
              </a:rPr>
              <a:t>（三）如何识别自杀征兆及面对自杀者</a:t>
            </a:r>
          </a:p>
        </p:txBody>
      </p:sp>
      <p:sp>
        <p:nvSpPr>
          <p:cNvPr id="8" name="文本框"/>
          <p:cNvSpPr/>
          <p:nvPr/>
        </p:nvSpPr>
        <p:spPr>
          <a:xfrm>
            <a:off x="1193990" y="1282639"/>
            <a:ext cx="7134706" cy="4845814"/>
          </a:xfrm>
          <a:prstGeom prst="rect">
            <a:avLst/>
          </a:prstGeom>
        </p:spPr>
        <p:txBody>
          <a:bodyPr wrap="square">
            <a:spAutoFit/>
          </a:bodyPr>
          <a:lstStyle/>
          <a:p>
            <a:pPr defTabSz="457200">
              <a:lnSpc>
                <a:spcPct val="150000"/>
              </a:lnSpc>
              <a:defRPr/>
            </a:pPr>
            <a:r>
              <a:rPr lang="zh-CN" altLang="en-US" sz="1600" kern="0" dirty="0">
                <a:cs typeface="+mn-ea"/>
                <a:sym typeface="+mn-lt"/>
              </a:rPr>
              <a:t>研究表明，以下是大学生中自杀风险较高的人群；</a:t>
            </a:r>
          </a:p>
          <a:p>
            <a:pPr marL="285750" indent="-285750" defTabSz="457200">
              <a:lnSpc>
                <a:spcPct val="150000"/>
              </a:lnSpc>
              <a:buFont typeface="Wingdings" panose="05000000000000000000" pitchFamily="2" charset="2"/>
              <a:buChar char="Ø"/>
              <a:defRPr/>
            </a:pPr>
            <a:r>
              <a:rPr lang="zh-CN" altLang="en-US" sz="1600" kern="0" dirty="0">
                <a:cs typeface="+mn-ea"/>
                <a:sym typeface="+mn-lt"/>
              </a:rPr>
              <a:t>有自杀未遂史或自杀企图与计划者；</a:t>
            </a:r>
            <a:endParaRPr lang="en-US" altLang="zh-CN" sz="1600" kern="0" dirty="0">
              <a:cs typeface="+mn-ea"/>
              <a:sym typeface="+mn-lt"/>
            </a:endParaRPr>
          </a:p>
          <a:p>
            <a:pPr marL="285750" indent="-285750" defTabSz="457200">
              <a:lnSpc>
                <a:spcPct val="150000"/>
              </a:lnSpc>
              <a:buFont typeface="Wingdings" panose="05000000000000000000" pitchFamily="2" charset="2"/>
              <a:buChar char="Ø"/>
              <a:defRPr/>
            </a:pPr>
            <a:r>
              <a:rPr lang="zh-CN" altLang="en-US" sz="1600" kern="0" dirty="0">
                <a:cs typeface="+mn-ea"/>
                <a:sym typeface="+mn-lt"/>
              </a:rPr>
              <a:t>抑郁症、躁郁症及尚在治疗者；</a:t>
            </a:r>
            <a:endParaRPr lang="en-US" altLang="zh-CN" sz="1600" kern="0" dirty="0">
              <a:cs typeface="+mn-ea"/>
              <a:sym typeface="+mn-lt"/>
            </a:endParaRPr>
          </a:p>
          <a:p>
            <a:pPr marL="285750" indent="-285750" defTabSz="457200">
              <a:lnSpc>
                <a:spcPct val="150000"/>
              </a:lnSpc>
              <a:buFont typeface="Wingdings" panose="05000000000000000000" pitchFamily="2" charset="2"/>
              <a:buChar char="Ø"/>
              <a:defRPr/>
            </a:pPr>
            <a:r>
              <a:rPr lang="zh-CN" altLang="en-US" sz="1600" kern="0" dirty="0">
                <a:cs typeface="+mn-ea"/>
                <a:sym typeface="+mn-lt"/>
              </a:rPr>
              <a:t>有被害妄想、或其它精神病阳性症状及尚在治疗者；</a:t>
            </a:r>
            <a:endParaRPr lang="en-US" altLang="zh-CN" sz="1600" kern="0" dirty="0">
              <a:cs typeface="+mn-ea"/>
              <a:sym typeface="+mn-lt"/>
            </a:endParaRPr>
          </a:p>
          <a:p>
            <a:pPr marL="285750" indent="-285750" defTabSz="457200">
              <a:lnSpc>
                <a:spcPct val="150000"/>
              </a:lnSpc>
              <a:buFont typeface="Wingdings" panose="05000000000000000000" pitchFamily="2" charset="2"/>
              <a:buChar char="Ø"/>
              <a:defRPr/>
            </a:pPr>
            <a:r>
              <a:rPr lang="zh-CN" altLang="en-US" sz="1600" kern="0" dirty="0">
                <a:cs typeface="+mn-ea"/>
                <a:sym typeface="+mn-lt"/>
              </a:rPr>
              <a:t>人格偏执者；</a:t>
            </a:r>
            <a:endParaRPr lang="en-US" altLang="zh-CN" sz="1600" kern="0" dirty="0">
              <a:cs typeface="+mn-ea"/>
              <a:sym typeface="+mn-lt"/>
            </a:endParaRPr>
          </a:p>
          <a:p>
            <a:pPr marL="285750" indent="-285750" defTabSz="457200">
              <a:lnSpc>
                <a:spcPct val="150000"/>
              </a:lnSpc>
              <a:buFont typeface="Wingdings" panose="05000000000000000000" pitchFamily="2" charset="2"/>
              <a:buChar char="Ø"/>
              <a:defRPr/>
            </a:pPr>
            <a:r>
              <a:rPr lang="zh-CN" altLang="en-US" sz="1600" kern="0" dirty="0">
                <a:cs typeface="+mn-ea"/>
                <a:sym typeface="+mn-lt"/>
              </a:rPr>
              <a:t>近期丧亲者；</a:t>
            </a:r>
            <a:endParaRPr lang="en-US" altLang="zh-CN" sz="1600" kern="0" dirty="0">
              <a:cs typeface="+mn-ea"/>
              <a:sym typeface="+mn-lt"/>
            </a:endParaRPr>
          </a:p>
          <a:p>
            <a:pPr marL="285750" indent="-285750" defTabSz="457200">
              <a:lnSpc>
                <a:spcPct val="150000"/>
              </a:lnSpc>
              <a:buFont typeface="Wingdings" panose="05000000000000000000" pitchFamily="2" charset="2"/>
              <a:buChar char="Ø"/>
              <a:defRPr/>
            </a:pPr>
            <a:r>
              <a:rPr lang="zh-CN" altLang="en-US" sz="1600" kern="0" dirty="0">
                <a:cs typeface="+mn-ea"/>
                <a:sym typeface="+mn-lt"/>
              </a:rPr>
              <a:t>近期失恋者；</a:t>
            </a:r>
            <a:endParaRPr lang="en-US" altLang="zh-CN" sz="1600" kern="0" dirty="0">
              <a:cs typeface="+mn-ea"/>
              <a:sym typeface="+mn-lt"/>
            </a:endParaRPr>
          </a:p>
          <a:p>
            <a:pPr marL="285750" indent="-285750" defTabSz="457200">
              <a:lnSpc>
                <a:spcPct val="150000"/>
              </a:lnSpc>
              <a:buFont typeface="Wingdings" panose="05000000000000000000" pitchFamily="2" charset="2"/>
              <a:buChar char="Ø"/>
              <a:defRPr/>
            </a:pPr>
            <a:r>
              <a:rPr lang="zh-CN" altLang="en-US" sz="1600" kern="0" dirty="0">
                <a:cs typeface="+mn-ea"/>
                <a:sym typeface="+mn-lt"/>
              </a:rPr>
              <a:t>意外怀孕或近期堕胎者；</a:t>
            </a:r>
            <a:endParaRPr lang="en-US" altLang="zh-CN" sz="1600" kern="0" dirty="0">
              <a:cs typeface="+mn-ea"/>
              <a:sym typeface="+mn-lt"/>
            </a:endParaRPr>
          </a:p>
          <a:p>
            <a:pPr marL="285750" indent="-285750" defTabSz="457200">
              <a:lnSpc>
                <a:spcPct val="150000"/>
              </a:lnSpc>
              <a:buFont typeface="Wingdings" panose="05000000000000000000" pitchFamily="2" charset="2"/>
              <a:buChar char="Ø"/>
              <a:defRPr/>
            </a:pPr>
            <a:r>
              <a:rPr lang="zh-CN" altLang="en-US" sz="1600" kern="0" dirty="0">
                <a:cs typeface="+mn-ea"/>
                <a:sym typeface="+mn-lt"/>
              </a:rPr>
              <a:t>学习困难及不能毕业者或找不到工作者；</a:t>
            </a:r>
            <a:endParaRPr lang="en-US" altLang="zh-CN" sz="1600" kern="0" dirty="0">
              <a:cs typeface="+mn-ea"/>
              <a:sym typeface="+mn-lt"/>
            </a:endParaRPr>
          </a:p>
          <a:p>
            <a:pPr marL="285750" indent="-285750" defTabSz="457200">
              <a:lnSpc>
                <a:spcPct val="150000"/>
              </a:lnSpc>
              <a:buFont typeface="Wingdings" panose="05000000000000000000" pitchFamily="2" charset="2"/>
              <a:buChar char="Ø"/>
              <a:defRPr/>
            </a:pPr>
            <a:r>
              <a:rPr lang="zh-CN" altLang="en-US" sz="1600" kern="0" dirty="0">
                <a:cs typeface="+mn-ea"/>
                <a:sym typeface="+mn-lt"/>
              </a:rPr>
              <a:t>有明显生理缺陷或身体长期患病者；</a:t>
            </a:r>
            <a:endParaRPr lang="en-US" altLang="zh-CN" sz="1600" kern="0" dirty="0">
              <a:cs typeface="+mn-ea"/>
              <a:sym typeface="+mn-lt"/>
            </a:endParaRPr>
          </a:p>
          <a:p>
            <a:pPr marL="285750" indent="-285750" defTabSz="457200">
              <a:lnSpc>
                <a:spcPct val="150000"/>
              </a:lnSpc>
              <a:buFont typeface="Wingdings" panose="05000000000000000000" pitchFamily="2" charset="2"/>
              <a:buChar char="Ø"/>
              <a:defRPr/>
            </a:pPr>
            <a:r>
              <a:rPr lang="zh-CN" altLang="en-US" sz="1600" kern="0" dirty="0">
                <a:cs typeface="+mn-ea"/>
                <a:sym typeface="+mn-lt"/>
              </a:rPr>
              <a:t>极贫困者；</a:t>
            </a:r>
            <a:endParaRPr lang="en-US" altLang="zh-CN" sz="1600" kern="0" dirty="0">
              <a:cs typeface="+mn-ea"/>
              <a:sym typeface="+mn-lt"/>
            </a:endParaRPr>
          </a:p>
          <a:p>
            <a:pPr marL="285750" indent="-285750" defTabSz="457200">
              <a:lnSpc>
                <a:spcPct val="150000"/>
              </a:lnSpc>
              <a:buFont typeface="Wingdings" panose="05000000000000000000" pitchFamily="2" charset="2"/>
              <a:buChar char="Ø"/>
              <a:defRPr/>
            </a:pPr>
            <a:r>
              <a:rPr lang="zh-CN" altLang="en-US" sz="1600" kern="0" dirty="0">
                <a:cs typeface="+mn-ea"/>
                <a:sym typeface="+mn-lt"/>
              </a:rPr>
              <a:t>情绪长期低落不与人往来者；</a:t>
            </a:r>
            <a:endParaRPr lang="en-US" altLang="zh-CN" sz="1600" kern="0" dirty="0">
              <a:cs typeface="+mn-ea"/>
              <a:sym typeface="+mn-lt"/>
            </a:endParaRPr>
          </a:p>
          <a:p>
            <a:pPr marL="285750" indent="-285750" defTabSz="457200">
              <a:lnSpc>
                <a:spcPct val="150000"/>
              </a:lnSpc>
              <a:buFont typeface="Wingdings" panose="05000000000000000000" pitchFamily="2" charset="2"/>
              <a:buChar char="Ø"/>
              <a:defRPr/>
            </a:pPr>
            <a:r>
              <a:rPr lang="zh-CN" altLang="en-US" sz="1600" kern="0" dirty="0">
                <a:cs typeface="+mn-ea"/>
                <a:sym typeface="+mn-lt"/>
              </a:rPr>
              <a:t>极度自卑或自感生活能力低下者。</a:t>
            </a:r>
            <a:endParaRPr lang="zh-CN" altLang="en-US" kern="0" dirty="0">
              <a:cs typeface="+mn-ea"/>
              <a:sym typeface="+mn-lt"/>
            </a:endParaRPr>
          </a:p>
        </p:txBody>
      </p:sp>
      <p:cxnSp>
        <p:nvCxnSpPr>
          <p:cNvPr id="10" name="直接连接符 9"/>
          <p:cNvCxnSpPr/>
          <p:nvPr/>
        </p:nvCxnSpPr>
        <p:spPr>
          <a:xfrm>
            <a:off x="1077124" y="1807530"/>
            <a:ext cx="0" cy="186431"/>
          </a:xfrm>
          <a:prstGeom prst="line">
            <a:avLst/>
          </a:prstGeom>
          <a:ln w="19050">
            <a:solidFill>
              <a:srgbClr val="DA9AA5"/>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1077124" y="2244016"/>
            <a:ext cx="0" cy="779755"/>
          </a:xfrm>
          <a:prstGeom prst="line">
            <a:avLst/>
          </a:prstGeom>
          <a:ln w="19050">
            <a:solidFill>
              <a:srgbClr val="7E8A72"/>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1077124" y="3359828"/>
            <a:ext cx="0" cy="1111004"/>
          </a:xfrm>
          <a:prstGeom prst="line">
            <a:avLst/>
          </a:prstGeom>
          <a:ln w="19050">
            <a:solidFill>
              <a:srgbClr val="DA9AA5"/>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077124" y="4789591"/>
            <a:ext cx="0" cy="1128301"/>
          </a:xfrm>
          <a:prstGeom prst="line">
            <a:avLst/>
          </a:prstGeom>
          <a:ln w="19050">
            <a:solidFill>
              <a:srgbClr val="7E8A72"/>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24" name="矩形: 圆角 17"/>
          <p:cNvSpPr/>
          <p:nvPr/>
        </p:nvSpPr>
        <p:spPr>
          <a:xfrm>
            <a:off x="7004479" y="1738257"/>
            <a:ext cx="2139519" cy="396000"/>
          </a:xfrm>
          <a:custGeom>
            <a:avLst/>
            <a:gdLst>
              <a:gd name="connsiteX0" fmla="*/ 0 w 2139519"/>
              <a:gd name="connsiteY0" fmla="*/ 198000 h 396000"/>
              <a:gd name="connsiteX1" fmla="*/ 198000 w 2139519"/>
              <a:gd name="connsiteY1" fmla="*/ 0 h 396000"/>
              <a:gd name="connsiteX2" fmla="*/ 726867 w 2139519"/>
              <a:gd name="connsiteY2" fmla="*/ 0 h 396000"/>
              <a:gd name="connsiteX3" fmla="*/ 1308040 w 2139519"/>
              <a:gd name="connsiteY3" fmla="*/ 0 h 396000"/>
              <a:gd name="connsiteX4" fmla="*/ 1941519 w 2139519"/>
              <a:gd name="connsiteY4" fmla="*/ 0 h 396000"/>
              <a:gd name="connsiteX5" fmla="*/ 2139519 w 2139519"/>
              <a:gd name="connsiteY5" fmla="*/ 198000 h 396000"/>
              <a:gd name="connsiteX6" fmla="*/ 2139519 w 2139519"/>
              <a:gd name="connsiteY6" fmla="*/ 198000 h 396000"/>
              <a:gd name="connsiteX7" fmla="*/ 1941519 w 2139519"/>
              <a:gd name="connsiteY7" fmla="*/ 396000 h 396000"/>
              <a:gd name="connsiteX8" fmla="*/ 1412652 w 2139519"/>
              <a:gd name="connsiteY8" fmla="*/ 396000 h 396000"/>
              <a:gd name="connsiteX9" fmla="*/ 831479 w 2139519"/>
              <a:gd name="connsiteY9" fmla="*/ 396000 h 396000"/>
              <a:gd name="connsiteX10" fmla="*/ 198000 w 2139519"/>
              <a:gd name="connsiteY10" fmla="*/ 396000 h 396000"/>
              <a:gd name="connsiteX11" fmla="*/ 0 w 2139519"/>
              <a:gd name="connsiteY11" fmla="*/ 19800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39519" h="396000" extrusionOk="0">
                <a:moveTo>
                  <a:pt x="0" y="198000"/>
                </a:moveTo>
                <a:cubicBezTo>
                  <a:pt x="-21550" y="103676"/>
                  <a:pt x="71947" y="13287"/>
                  <a:pt x="198000" y="0"/>
                </a:cubicBezTo>
                <a:cubicBezTo>
                  <a:pt x="306044" y="-24934"/>
                  <a:pt x="535035" y="109"/>
                  <a:pt x="726867" y="0"/>
                </a:cubicBezTo>
                <a:cubicBezTo>
                  <a:pt x="918699" y="-109"/>
                  <a:pt x="1102487" y="34951"/>
                  <a:pt x="1308040" y="0"/>
                </a:cubicBezTo>
                <a:cubicBezTo>
                  <a:pt x="1513593" y="-34951"/>
                  <a:pt x="1626619" y="62631"/>
                  <a:pt x="1941519" y="0"/>
                </a:cubicBezTo>
                <a:cubicBezTo>
                  <a:pt x="2044193" y="-21486"/>
                  <a:pt x="2157083" y="110705"/>
                  <a:pt x="2139519" y="198000"/>
                </a:cubicBezTo>
                <a:lnTo>
                  <a:pt x="2139519" y="198000"/>
                </a:lnTo>
                <a:cubicBezTo>
                  <a:pt x="2121602" y="312975"/>
                  <a:pt x="2030077" y="402463"/>
                  <a:pt x="1941519" y="396000"/>
                </a:cubicBezTo>
                <a:cubicBezTo>
                  <a:pt x="1751983" y="421223"/>
                  <a:pt x="1670630" y="395136"/>
                  <a:pt x="1412652" y="396000"/>
                </a:cubicBezTo>
                <a:cubicBezTo>
                  <a:pt x="1154674" y="396864"/>
                  <a:pt x="1105242" y="378729"/>
                  <a:pt x="831479" y="396000"/>
                </a:cubicBezTo>
                <a:cubicBezTo>
                  <a:pt x="557716" y="413271"/>
                  <a:pt x="494595" y="337553"/>
                  <a:pt x="198000" y="396000"/>
                </a:cubicBezTo>
                <a:cubicBezTo>
                  <a:pt x="82961" y="387799"/>
                  <a:pt x="18602" y="330385"/>
                  <a:pt x="0" y="198000"/>
                </a:cubicBezTo>
                <a:close/>
              </a:path>
            </a:pathLst>
          </a:custGeom>
          <a:noFill/>
          <a:ln w="28575" cap="flat" cmpd="sng" algn="ctr">
            <a:solidFill>
              <a:srgbClr val="DA9AA5"/>
            </a:solidFill>
            <a:prstDash val="dash"/>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000" b="1" kern="0" dirty="0">
                <a:solidFill>
                  <a:prstClr val="black">
                    <a:lumMod val="65000"/>
                    <a:lumOff val="35000"/>
                  </a:prstClr>
                </a:solidFill>
                <a:cs typeface="+mn-ea"/>
                <a:sym typeface="+mn-lt"/>
              </a:rPr>
              <a:t>自杀史或计划</a:t>
            </a:r>
          </a:p>
        </p:txBody>
      </p:sp>
      <p:sp>
        <p:nvSpPr>
          <p:cNvPr id="25" name="矩形: 圆角 18"/>
          <p:cNvSpPr/>
          <p:nvPr/>
        </p:nvSpPr>
        <p:spPr>
          <a:xfrm>
            <a:off x="7004477" y="2543329"/>
            <a:ext cx="2139519" cy="396000"/>
          </a:xfrm>
          <a:custGeom>
            <a:avLst/>
            <a:gdLst>
              <a:gd name="connsiteX0" fmla="*/ 0 w 2139519"/>
              <a:gd name="connsiteY0" fmla="*/ 198000 h 396000"/>
              <a:gd name="connsiteX1" fmla="*/ 198000 w 2139519"/>
              <a:gd name="connsiteY1" fmla="*/ 0 h 396000"/>
              <a:gd name="connsiteX2" fmla="*/ 726867 w 2139519"/>
              <a:gd name="connsiteY2" fmla="*/ 0 h 396000"/>
              <a:gd name="connsiteX3" fmla="*/ 1273170 w 2139519"/>
              <a:gd name="connsiteY3" fmla="*/ 0 h 396000"/>
              <a:gd name="connsiteX4" fmla="*/ 1941519 w 2139519"/>
              <a:gd name="connsiteY4" fmla="*/ 0 h 396000"/>
              <a:gd name="connsiteX5" fmla="*/ 2139519 w 2139519"/>
              <a:gd name="connsiteY5" fmla="*/ 198000 h 396000"/>
              <a:gd name="connsiteX6" fmla="*/ 2139519 w 2139519"/>
              <a:gd name="connsiteY6" fmla="*/ 198000 h 396000"/>
              <a:gd name="connsiteX7" fmla="*/ 1941519 w 2139519"/>
              <a:gd name="connsiteY7" fmla="*/ 396000 h 396000"/>
              <a:gd name="connsiteX8" fmla="*/ 1412652 w 2139519"/>
              <a:gd name="connsiteY8" fmla="*/ 396000 h 396000"/>
              <a:gd name="connsiteX9" fmla="*/ 848914 w 2139519"/>
              <a:gd name="connsiteY9" fmla="*/ 396000 h 396000"/>
              <a:gd name="connsiteX10" fmla="*/ 198000 w 2139519"/>
              <a:gd name="connsiteY10" fmla="*/ 396000 h 396000"/>
              <a:gd name="connsiteX11" fmla="*/ 0 w 2139519"/>
              <a:gd name="connsiteY11" fmla="*/ 19800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39519" h="396000" extrusionOk="0">
                <a:moveTo>
                  <a:pt x="0" y="198000"/>
                </a:moveTo>
                <a:cubicBezTo>
                  <a:pt x="-24462" y="68509"/>
                  <a:pt x="110050" y="-10935"/>
                  <a:pt x="198000" y="0"/>
                </a:cubicBezTo>
                <a:cubicBezTo>
                  <a:pt x="382344" y="-11043"/>
                  <a:pt x="489105" y="50238"/>
                  <a:pt x="726867" y="0"/>
                </a:cubicBezTo>
                <a:cubicBezTo>
                  <a:pt x="964629" y="-50238"/>
                  <a:pt x="1111340" y="18960"/>
                  <a:pt x="1273170" y="0"/>
                </a:cubicBezTo>
                <a:cubicBezTo>
                  <a:pt x="1435000" y="-18960"/>
                  <a:pt x="1772230" y="9755"/>
                  <a:pt x="1941519" y="0"/>
                </a:cubicBezTo>
                <a:cubicBezTo>
                  <a:pt x="2078601" y="-17291"/>
                  <a:pt x="2119135" y="81575"/>
                  <a:pt x="2139519" y="198000"/>
                </a:cubicBezTo>
                <a:lnTo>
                  <a:pt x="2139519" y="198000"/>
                </a:lnTo>
                <a:cubicBezTo>
                  <a:pt x="2156961" y="291679"/>
                  <a:pt x="2047121" y="370084"/>
                  <a:pt x="1941519" y="396000"/>
                </a:cubicBezTo>
                <a:cubicBezTo>
                  <a:pt x="1734980" y="457088"/>
                  <a:pt x="1662089" y="339156"/>
                  <a:pt x="1412652" y="396000"/>
                </a:cubicBezTo>
                <a:cubicBezTo>
                  <a:pt x="1163215" y="452844"/>
                  <a:pt x="1053385" y="377184"/>
                  <a:pt x="848914" y="396000"/>
                </a:cubicBezTo>
                <a:cubicBezTo>
                  <a:pt x="644443" y="414816"/>
                  <a:pt x="398638" y="322033"/>
                  <a:pt x="198000" y="396000"/>
                </a:cubicBezTo>
                <a:cubicBezTo>
                  <a:pt x="108182" y="376155"/>
                  <a:pt x="8588" y="318298"/>
                  <a:pt x="0" y="198000"/>
                </a:cubicBezTo>
                <a:close/>
              </a:path>
            </a:pathLst>
          </a:custGeom>
          <a:noFill/>
          <a:ln w="28575" cap="flat" cmpd="sng" algn="ctr">
            <a:solidFill>
              <a:srgbClr val="7E8A72"/>
            </a:solidFill>
            <a:prstDash val="dash"/>
            <a:miter lim="800000"/>
          </a:ln>
          <a:effectLst/>
        </p:spPr>
        <p:txBody>
          <a:bodyPr rtlCol="0" anchor="ctr"/>
          <a:lstStyle/>
          <a:p>
            <a:pPr marR="0" lvl="0" indent="0" algn="ctr" fontAlgn="auto">
              <a:lnSpc>
                <a:spcPct val="100000"/>
              </a:lnSpc>
              <a:spcBef>
                <a:spcPts val="0"/>
              </a:spcBef>
              <a:spcAft>
                <a:spcPts val="0"/>
              </a:spcAft>
              <a:buClrTx/>
              <a:buSzTx/>
              <a:buFontTx/>
              <a:buNone/>
              <a:defRPr/>
            </a:pPr>
            <a:r>
              <a:rPr lang="zh-CN" altLang="en-US" sz="2000" b="1" kern="0" dirty="0">
                <a:solidFill>
                  <a:prstClr val="black">
                    <a:lumMod val="65000"/>
                    <a:lumOff val="35000"/>
                  </a:prstClr>
                </a:solidFill>
                <a:cs typeface="+mn-ea"/>
                <a:sym typeface="+mn-lt"/>
              </a:rPr>
              <a:t>精神疾病</a:t>
            </a:r>
          </a:p>
        </p:txBody>
      </p:sp>
      <p:sp>
        <p:nvSpPr>
          <p:cNvPr id="26" name="矩形: 圆角 19"/>
          <p:cNvSpPr/>
          <p:nvPr/>
        </p:nvSpPr>
        <p:spPr>
          <a:xfrm>
            <a:off x="7004479" y="3543058"/>
            <a:ext cx="2139519" cy="396000"/>
          </a:xfrm>
          <a:custGeom>
            <a:avLst/>
            <a:gdLst>
              <a:gd name="connsiteX0" fmla="*/ 0 w 2139519"/>
              <a:gd name="connsiteY0" fmla="*/ 198000 h 396000"/>
              <a:gd name="connsiteX1" fmla="*/ 198000 w 2139519"/>
              <a:gd name="connsiteY1" fmla="*/ 0 h 396000"/>
              <a:gd name="connsiteX2" fmla="*/ 796608 w 2139519"/>
              <a:gd name="connsiteY2" fmla="*/ 0 h 396000"/>
              <a:gd name="connsiteX3" fmla="*/ 1412652 w 2139519"/>
              <a:gd name="connsiteY3" fmla="*/ 0 h 396000"/>
              <a:gd name="connsiteX4" fmla="*/ 1941519 w 2139519"/>
              <a:gd name="connsiteY4" fmla="*/ 0 h 396000"/>
              <a:gd name="connsiteX5" fmla="*/ 2139519 w 2139519"/>
              <a:gd name="connsiteY5" fmla="*/ 198000 h 396000"/>
              <a:gd name="connsiteX6" fmla="*/ 2139519 w 2139519"/>
              <a:gd name="connsiteY6" fmla="*/ 198000 h 396000"/>
              <a:gd name="connsiteX7" fmla="*/ 1941519 w 2139519"/>
              <a:gd name="connsiteY7" fmla="*/ 396000 h 396000"/>
              <a:gd name="connsiteX8" fmla="*/ 1325476 w 2139519"/>
              <a:gd name="connsiteY8" fmla="*/ 396000 h 396000"/>
              <a:gd name="connsiteX9" fmla="*/ 744303 w 2139519"/>
              <a:gd name="connsiteY9" fmla="*/ 396000 h 396000"/>
              <a:gd name="connsiteX10" fmla="*/ 198000 w 2139519"/>
              <a:gd name="connsiteY10" fmla="*/ 396000 h 396000"/>
              <a:gd name="connsiteX11" fmla="*/ 0 w 2139519"/>
              <a:gd name="connsiteY11" fmla="*/ 19800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39519" h="396000" extrusionOk="0">
                <a:moveTo>
                  <a:pt x="0" y="198000"/>
                </a:moveTo>
                <a:cubicBezTo>
                  <a:pt x="5166" y="71407"/>
                  <a:pt x="77716" y="89"/>
                  <a:pt x="198000" y="0"/>
                </a:cubicBezTo>
                <a:cubicBezTo>
                  <a:pt x="324083" y="742"/>
                  <a:pt x="668735" y="-17193"/>
                  <a:pt x="796608" y="0"/>
                </a:cubicBezTo>
                <a:cubicBezTo>
                  <a:pt x="924481" y="17193"/>
                  <a:pt x="1166609" y="-25459"/>
                  <a:pt x="1412652" y="0"/>
                </a:cubicBezTo>
                <a:cubicBezTo>
                  <a:pt x="1658695" y="25459"/>
                  <a:pt x="1711280" y="-17098"/>
                  <a:pt x="1941519" y="0"/>
                </a:cubicBezTo>
                <a:cubicBezTo>
                  <a:pt x="2052329" y="3543"/>
                  <a:pt x="2128450" y="87621"/>
                  <a:pt x="2139519" y="198000"/>
                </a:cubicBezTo>
                <a:lnTo>
                  <a:pt x="2139519" y="198000"/>
                </a:lnTo>
                <a:cubicBezTo>
                  <a:pt x="2135414" y="301650"/>
                  <a:pt x="2035975" y="373173"/>
                  <a:pt x="1941519" y="396000"/>
                </a:cubicBezTo>
                <a:cubicBezTo>
                  <a:pt x="1719287" y="399395"/>
                  <a:pt x="1454555" y="381131"/>
                  <a:pt x="1325476" y="396000"/>
                </a:cubicBezTo>
                <a:cubicBezTo>
                  <a:pt x="1196397" y="410869"/>
                  <a:pt x="941424" y="379747"/>
                  <a:pt x="744303" y="396000"/>
                </a:cubicBezTo>
                <a:cubicBezTo>
                  <a:pt x="547182" y="412253"/>
                  <a:pt x="460024" y="419882"/>
                  <a:pt x="198000" y="396000"/>
                </a:cubicBezTo>
                <a:cubicBezTo>
                  <a:pt x="82651" y="392090"/>
                  <a:pt x="9955" y="332552"/>
                  <a:pt x="0" y="198000"/>
                </a:cubicBezTo>
                <a:close/>
              </a:path>
            </a:pathLst>
          </a:custGeom>
          <a:noFill/>
          <a:ln w="28575" cap="flat" cmpd="sng" algn="ctr">
            <a:solidFill>
              <a:srgbClr val="DA9AA5"/>
            </a:solidFill>
            <a:prstDash val="dash"/>
            <a:miter lim="800000"/>
          </a:ln>
          <a:effectLst/>
        </p:spPr>
        <p:txBody>
          <a:bodyPr rtlCol="0" anchor="ctr"/>
          <a:lstStyle/>
          <a:p>
            <a:pPr algn="ctr">
              <a:defRPr/>
            </a:pPr>
            <a:r>
              <a:rPr lang="zh-CN" altLang="en-US" sz="2000" b="1" kern="0" dirty="0">
                <a:solidFill>
                  <a:prstClr val="black">
                    <a:lumMod val="65000"/>
                    <a:lumOff val="35000"/>
                  </a:prstClr>
                </a:solidFill>
                <a:cs typeface="+mn-ea"/>
                <a:sym typeface="+mn-lt"/>
              </a:rPr>
              <a:t>重大生活事件</a:t>
            </a:r>
          </a:p>
        </p:txBody>
      </p:sp>
      <p:sp>
        <p:nvSpPr>
          <p:cNvPr id="27" name="矩形: 圆角 21"/>
          <p:cNvSpPr/>
          <p:nvPr/>
        </p:nvSpPr>
        <p:spPr>
          <a:xfrm>
            <a:off x="7004478" y="5018080"/>
            <a:ext cx="2139519" cy="396000"/>
          </a:xfrm>
          <a:custGeom>
            <a:avLst/>
            <a:gdLst>
              <a:gd name="connsiteX0" fmla="*/ 0 w 2139519"/>
              <a:gd name="connsiteY0" fmla="*/ 198000 h 396000"/>
              <a:gd name="connsiteX1" fmla="*/ 198000 w 2139519"/>
              <a:gd name="connsiteY1" fmla="*/ 0 h 396000"/>
              <a:gd name="connsiteX2" fmla="*/ 726867 w 2139519"/>
              <a:gd name="connsiteY2" fmla="*/ 0 h 396000"/>
              <a:gd name="connsiteX3" fmla="*/ 1308040 w 2139519"/>
              <a:gd name="connsiteY3" fmla="*/ 0 h 396000"/>
              <a:gd name="connsiteX4" fmla="*/ 1941519 w 2139519"/>
              <a:gd name="connsiteY4" fmla="*/ 0 h 396000"/>
              <a:gd name="connsiteX5" fmla="*/ 2139519 w 2139519"/>
              <a:gd name="connsiteY5" fmla="*/ 198000 h 396000"/>
              <a:gd name="connsiteX6" fmla="*/ 2139519 w 2139519"/>
              <a:gd name="connsiteY6" fmla="*/ 198000 h 396000"/>
              <a:gd name="connsiteX7" fmla="*/ 1941519 w 2139519"/>
              <a:gd name="connsiteY7" fmla="*/ 396000 h 396000"/>
              <a:gd name="connsiteX8" fmla="*/ 1377781 w 2139519"/>
              <a:gd name="connsiteY8" fmla="*/ 396000 h 396000"/>
              <a:gd name="connsiteX9" fmla="*/ 796608 w 2139519"/>
              <a:gd name="connsiteY9" fmla="*/ 396000 h 396000"/>
              <a:gd name="connsiteX10" fmla="*/ 198000 w 2139519"/>
              <a:gd name="connsiteY10" fmla="*/ 396000 h 396000"/>
              <a:gd name="connsiteX11" fmla="*/ 0 w 2139519"/>
              <a:gd name="connsiteY11" fmla="*/ 198000 h 39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39519" h="396000" extrusionOk="0">
                <a:moveTo>
                  <a:pt x="0" y="198000"/>
                </a:moveTo>
                <a:cubicBezTo>
                  <a:pt x="8151" y="109568"/>
                  <a:pt x="90367" y="-14195"/>
                  <a:pt x="198000" y="0"/>
                </a:cubicBezTo>
                <a:cubicBezTo>
                  <a:pt x="387907" y="-48127"/>
                  <a:pt x="504771" y="32221"/>
                  <a:pt x="726867" y="0"/>
                </a:cubicBezTo>
                <a:cubicBezTo>
                  <a:pt x="948963" y="-32221"/>
                  <a:pt x="1095951" y="33791"/>
                  <a:pt x="1308040" y="0"/>
                </a:cubicBezTo>
                <a:cubicBezTo>
                  <a:pt x="1520129" y="-33791"/>
                  <a:pt x="1641766" y="38855"/>
                  <a:pt x="1941519" y="0"/>
                </a:cubicBezTo>
                <a:cubicBezTo>
                  <a:pt x="2055312" y="833"/>
                  <a:pt x="2165435" y="99111"/>
                  <a:pt x="2139519" y="198000"/>
                </a:cubicBezTo>
                <a:lnTo>
                  <a:pt x="2139519" y="198000"/>
                </a:lnTo>
                <a:cubicBezTo>
                  <a:pt x="2155739" y="335297"/>
                  <a:pt x="2064808" y="396030"/>
                  <a:pt x="1941519" y="396000"/>
                </a:cubicBezTo>
                <a:cubicBezTo>
                  <a:pt x="1751520" y="410094"/>
                  <a:pt x="1619034" y="395613"/>
                  <a:pt x="1377781" y="396000"/>
                </a:cubicBezTo>
                <a:cubicBezTo>
                  <a:pt x="1136528" y="396387"/>
                  <a:pt x="950398" y="333763"/>
                  <a:pt x="796608" y="396000"/>
                </a:cubicBezTo>
                <a:cubicBezTo>
                  <a:pt x="642818" y="458237"/>
                  <a:pt x="495223" y="367290"/>
                  <a:pt x="198000" y="396000"/>
                </a:cubicBezTo>
                <a:cubicBezTo>
                  <a:pt x="91282" y="413095"/>
                  <a:pt x="6209" y="299420"/>
                  <a:pt x="0" y="198000"/>
                </a:cubicBezTo>
                <a:close/>
              </a:path>
            </a:pathLst>
          </a:custGeom>
          <a:noFill/>
          <a:ln w="28575" cap="flat" cmpd="sng" algn="ctr">
            <a:solidFill>
              <a:srgbClr val="7E8A72"/>
            </a:solidFill>
            <a:prstDash val="dash"/>
            <a:miter lim="800000"/>
          </a:ln>
          <a:effectLst/>
        </p:spPr>
        <p:txBody>
          <a:bodyPr rtlCol="0" anchor="ctr"/>
          <a:lstStyle/>
          <a:p>
            <a:pPr algn="ctr">
              <a:defRPr/>
            </a:pPr>
            <a:r>
              <a:rPr lang="zh-CN" altLang="en-US" sz="2000" b="1" kern="0" dirty="0">
                <a:solidFill>
                  <a:prstClr val="black">
                    <a:lumMod val="65000"/>
                    <a:lumOff val="35000"/>
                  </a:prstClr>
                </a:solidFill>
                <a:cs typeface="+mn-ea"/>
                <a:sym typeface="+mn-lt"/>
              </a:rPr>
              <a:t>长期压力状态</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6034" name="Rectangle 2"/>
          <p:cNvSpPr>
            <a:spLocks noGrp="1" noChangeArrowheads="1"/>
          </p:cNvSpPr>
          <p:nvPr>
            <p:ph type="title"/>
          </p:nvPr>
        </p:nvSpPr>
        <p:spPr/>
        <p:txBody>
          <a:bodyPr>
            <a:normAutofit/>
          </a:bodyPr>
          <a:lstStyle/>
          <a:p>
            <a:r>
              <a:rPr lang="zh-CN" altLang="en-US" dirty="0">
                <a:latin typeface="+mj-ea"/>
              </a:rPr>
              <a:t>高自杀危险度</a:t>
            </a:r>
            <a:r>
              <a:rPr lang="zh-CN" altLang="en-US" u="sng" dirty="0">
                <a:latin typeface="+mj-ea"/>
              </a:rPr>
              <a:t>可观察的症状</a:t>
            </a:r>
            <a:r>
              <a:rPr lang="zh-CN" altLang="en-US" dirty="0">
                <a:latin typeface="+mj-ea"/>
              </a:rPr>
              <a:t>：</a:t>
            </a:r>
          </a:p>
        </p:txBody>
      </p:sp>
      <p:sp>
        <p:nvSpPr>
          <p:cNvPr id="556035" name="Rectangle 3"/>
          <p:cNvSpPr>
            <a:spLocks noGrp="1" noChangeArrowheads="1"/>
          </p:cNvSpPr>
          <p:nvPr>
            <p:ph idx="1"/>
          </p:nvPr>
        </p:nvSpPr>
        <p:spPr>
          <a:xfrm>
            <a:off x="288757" y="1488613"/>
            <a:ext cx="9805738" cy="3880773"/>
          </a:xfrm>
        </p:spPr>
        <p:txBody>
          <a:bodyPr>
            <a:noAutofit/>
          </a:bodyPr>
          <a:lstStyle/>
          <a:p>
            <a:pPr>
              <a:lnSpc>
                <a:spcPct val="150000"/>
              </a:lnSpc>
              <a:spcBef>
                <a:spcPts val="0"/>
              </a:spcBef>
            </a:pPr>
            <a:r>
              <a:rPr lang="en-US" altLang="zh-CN" sz="2800" dirty="0">
                <a:latin typeface="楷体_GB2312" panose="02010609030101010101" pitchFamily="49" charset="-122"/>
                <a:ea typeface="楷体_GB2312" panose="02010609030101010101" pitchFamily="49" charset="-122"/>
              </a:rPr>
              <a:t>A</a:t>
            </a:r>
            <a:r>
              <a:rPr lang="zh-CN" altLang="en-US" sz="2800" dirty="0">
                <a:latin typeface="楷体_GB2312" panose="02010609030101010101" pitchFamily="49" charset="-122"/>
                <a:ea typeface="楷体_GB2312" panose="02010609030101010101" pitchFamily="49" charset="-122"/>
              </a:rPr>
              <a:t>、</a:t>
            </a:r>
            <a:r>
              <a:rPr lang="zh-TW" altLang="en-US" sz="2800" b="1" dirty="0">
                <a:latin typeface="楷体_GB2312" panose="02010609030101010101" pitchFamily="49" charset="-122"/>
                <a:ea typeface="楷体_GB2312" panose="02010609030101010101" pitchFamily="49" charset="-122"/>
              </a:rPr>
              <a:t>谈论过自杀并考虑过自杀方法，</a:t>
            </a:r>
            <a:r>
              <a:rPr lang="zh-TW" altLang="en-US" sz="2800" dirty="0">
                <a:latin typeface="楷体_GB2312" panose="02010609030101010101" pitchFamily="49" charset="-122"/>
                <a:ea typeface="楷体_GB2312" panose="02010609030101010101" pitchFamily="49" charset="-122"/>
              </a:rPr>
              <a:t>包括在信件、日记、图画或乱涂乱画的只言片语中流露死亡的念头</a:t>
            </a:r>
          </a:p>
          <a:p>
            <a:pPr>
              <a:lnSpc>
                <a:spcPct val="150000"/>
              </a:lnSpc>
              <a:spcBef>
                <a:spcPts val="0"/>
              </a:spcBef>
            </a:pPr>
            <a:r>
              <a:rPr lang="en-US" altLang="zh-CN" sz="2800" dirty="0">
                <a:latin typeface="楷体_GB2312" panose="02010609030101010101" pitchFamily="49" charset="-122"/>
                <a:ea typeface="楷体_GB2312" panose="02010609030101010101" pitchFamily="49" charset="-122"/>
              </a:rPr>
              <a:t>B</a:t>
            </a:r>
            <a:r>
              <a:rPr lang="zh-CN" altLang="en-US" sz="2800" dirty="0">
                <a:latin typeface="楷体_GB2312" panose="02010609030101010101" pitchFamily="49" charset="-122"/>
                <a:ea typeface="楷体_GB2312" panose="02010609030101010101" pitchFamily="49" charset="-122"/>
              </a:rPr>
              <a:t>、</a:t>
            </a:r>
            <a:r>
              <a:rPr lang="zh-TW" altLang="en-US" sz="2800" b="1" dirty="0">
                <a:latin typeface="楷体_GB2312" panose="02010609030101010101" pitchFamily="49" charset="-122"/>
                <a:ea typeface="楷体_GB2312" panose="02010609030101010101" pitchFamily="49" charset="-122"/>
              </a:rPr>
              <a:t>不明原因突然</a:t>
            </a:r>
            <a:r>
              <a:rPr lang="zh-TW" altLang="en-US" sz="2800" dirty="0">
                <a:latin typeface="楷体_GB2312" panose="02010609030101010101" pitchFamily="49" charset="-122"/>
                <a:ea typeface="楷体_GB2312" panose="02010609030101010101" pitchFamily="49" charset="-122"/>
              </a:rPr>
              <a:t>给同学、朋友或家人送礼物、请客、赔礼道歉、无端致以祝福、述说告别的话等</a:t>
            </a:r>
            <a:r>
              <a:rPr lang="zh-TW" altLang="en-US" sz="2800" b="1" dirty="0">
                <a:latin typeface="楷体_GB2312" panose="02010609030101010101" pitchFamily="49" charset="-122"/>
                <a:ea typeface="楷体_GB2312" panose="02010609030101010101" pitchFamily="49" charset="-122"/>
              </a:rPr>
              <a:t>行为明显改变 </a:t>
            </a:r>
            <a:endParaRPr lang="zh-CN" altLang="en-US" sz="2800" dirty="0">
              <a:latin typeface="楷体_GB2312" panose="02010609030101010101" pitchFamily="49" charset="-122"/>
              <a:ea typeface="楷体_GB2312" panose="02010609030101010101" pitchFamily="49" charset="-122"/>
            </a:endParaRPr>
          </a:p>
          <a:p>
            <a:pPr>
              <a:lnSpc>
                <a:spcPct val="150000"/>
              </a:lnSpc>
              <a:spcBef>
                <a:spcPts val="0"/>
              </a:spcBef>
            </a:pPr>
            <a:r>
              <a:rPr lang="en-US" altLang="zh-CN" sz="2800" dirty="0">
                <a:latin typeface="楷体_GB2312" panose="02010609030101010101" pitchFamily="49" charset="-122"/>
                <a:ea typeface="楷体_GB2312" panose="02010609030101010101" pitchFamily="49" charset="-122"/>
              </a:rPr>
              <a:t>C</a:t>
            </a:r>
            <a:r>
              <a:rPr lang="zh-CN" altLang="en-US" sz="2800" dirty="0">
                <a:latin typeface="楷体_GB2312" panose="02010609030101010101" pitchFamily="49" charset="-122"/>
                <a:ea typeface="楷体_GB2312" panose="02010609030101010101" pitchFamily="49" charset="-122"/>
              </a:rPr>
              <a:t>、</a:t>
            </a:r>
            <a:r>
              <a:rPr lang="zh-TW" altLang="en-US" sz="2800" b="1" dirty="0">
                <a:latin typeface="楷体_GB2312" panose="02010609030101010101" pitchFamily="49" charset="-122"/>
                <a:ea typeface="楷体_GB2312" panose="02010609030101010101" pitchFamily="49" charset="-122"/>
              </a:rPr>
              <a:t>情绪突然明显异常者，</a:t>
            </a:r>
            <a:r>
              <a:rPr lang="zh-TW" altLang="en-US" sz="2800" dirty="0">
                <a:latin typeface="楷体_GB2312" panose="02010609030101010101" pitchFamily="49" charset="-122"/>
                <a:ea typeface="楷体_GB2312" panose="02010609030101010101" pitchFamily="49" charset="-122"/>
              </a:rPr>
              <a:t>如特别烦躁，高度焦虑、恐惧，易感情冲动</a:t>
            </a:r>
            <a:r>
              <a:rPr lang="en-US" altLang="zh-TW" sz="2800" dirty="0">
                <a:latin typeface="楷体_GB2312" panose="02010609030101010101" pitchFamily="49" charset="-122"/>
                <a:ea typeface="楷体_GB2312" panose="02010609030101010101" pitchFamily="49" charset="-122"/>
              </a:rPr>
              <a:t>,</a:t>
            </a:r>
            <a:r>
              <a:rPr lang="zh-TW" altLang="en-US" sz="2800" dirty="0">
                <a:latin typeface="楷体_GB2312" panose="02010609030101010101" pitchFamily="49" charset="-122"/>
                <a:ea typeface="楷体_GB2312" panose="02010609030101010101" pitchFamily="49" charset="-122"/>
              </a:rPr>
              <a:t>或情绪异常低落，或情绪突然从低落变为平静</a:t>
            </a:r>
            <a:endParaRPr lang="zh-CN" altLang="en-US" sz="2800" dirty="0">
              <a:latin typeface="楷体_GB2312" panose="02010609030101010101" pitchFamily="49" charset="-122"/>
              <a:ea typeface="楷体_GB2312" panose="02010609030101010101" pitchFamily="49" charset="-122"/>
            </a:endParaRP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8909" y="376178"/>
            <a:ext cx="8596668" cy="779362"/>
          </a:xfrm>
        </p:spPr>
        <p:txBody>
          <a:bodyPr/>
          <a:lstStyle/>
          <a:p>
            <a:pPr algn="ctr"/>
            <a:r>
              <a:rPr lang="zh-CN" altLang="en-US" dirty="0"/>
              <a:t>有关自杀的认识误区</a:t>
            </a:r>
          </a:p>
        </p:txBody>
      </p:sp>
      <p:sp>
        <p:nvSpPr>
          <p:cNvPr id="3" name="内容占位符 2"/>
          <p:cNvSpPr>
            <a:spLocks noGrp="1"/>
          </p:cNvSpPr>
          <p:nvPr>
            <p:ph idx="1"/>
          </p:nvPr>
        </p:nvSpPr>
        <p:spPr>
          <a:xfrm>
            <a:off x="849882" y="1155540"/>
            <a:ext cx="10492235" cy="4865245"/>
          </a:xfrm>
        </p:spPr>
        <p:txBody>
          <a:bodyPr>
            <a:noAutofit/>
          </a:bodyPr>
          <a:lstStyle/>
          <a:p>
            <a:r>
              <a:rPr lang="zh-CN" altLang="en-US" sz="2800" dirty="0">
                <a:solidFill>
                  <a:srgbClr val="002060"/>
                </a:solidFill>
              </a:rPr>
              <a:t>正常人不会有自杀的念头</a:t>
            </a:r>
            <a:endParaRPr lang="en-US" altLang="zh-CN" sz="2800" dirty="0">
              <a:solidFill>
                <a:srgbClr val="002060"/>
              </a:solidFill>
            </a:endParaRPr>
          </a:p>
          <a:p>
            <a:pPr lvl="1">
              <a:buFont typeface="Wingdings" panose="05000000000000000000" pitchFamily="2" charset="2"/>
              <a:buChar char="l"/>
            </a:pPr>
            <a:r>
              <a:rPr lang="en-US" altLang="zh-CN" sz="2800" dirty="0">
                <a:solidFill>
                  <a:srgbClr val="C00000"/>
                </a:solidFill>
              </a:rPr>
              <a:t>30-50%</a:t>
            </a:r>
            <a:r>
              <a:rPr lang="zh-CN" altLang="en-US" sz="2800" dirty="0">
                <a:solidFill>
                  <a:srgbClr val="C00000"/>
                </a:solidFill>
              </a:rPr>
              <a:t>的学生或成年人，表示曾有过一次或多次自杀的念头</a:t>
            </a:r>
            <a:endParaRPr lang="en-US" altLang="zh-CN" sz="2800" dirty="0">
              <a:solidFill>
                <a:srgbClr val="C00000"/>
              </a:solidFill>
            </a:endParaRPr>
          </a:p>
          <a:p>
            <a:r>
              <a:rPr lang="zh-CN" altLang="en-US" sz="2800" dirty="0">
                <a:solidFill>
                  <a:srgbClr val="002060"/>
                </a:solidFill>
              </a:rPr>
              <a:t>声称自杀的人不会自杀</a:t>
            </a:r>
            <a:endParaRPr lang="en-US" altLang="zh-CN" sz="2800" dirty="0">
              <a:solidFill>
                <a:srgbClr val="002060"/>
              </a:solidFill>
            </a:endParaRPr>
          </a:p>
          <a:p>
            <a:pPr lvl="1">
              <a:buFont typeface="Wingdings" panose="05000000000000000000" pitchFamily="2" charset="2"/>
              <a:buChar char="l"/>
            </a:pPr>
            <a:r>
              <a:rPr lang="zh-CN" altLang="en-US" sz="2800" dirty="0">
                <a:solidFill>
                  <a:srgbClr val="C00000"/>
                </a:solidFill>
              </a:rPr>
              <a:t>自杀纠结期、自杀呼救期、自杀平静期</a:t>
            </a:r>
            <a:endParaRPr lang="en-US" altLang="zh-CN" sz="2800" dirty="0">
              <a:solidFill>
                <a:srgbClr val="002060"/>
              </a:solidFill>
            </a:endParaRPr>
          </a:p>
          <a:p>
            <a:r>
              <a:rPr lang="zh-CN" altLang="en-US" sz="2800" dirty="0">
                <a:solidFill>
                  <a:srgbClr val="002060"/>
                </a:solidFill>
                <a:latin typeface="+mj-ea"/>
                <a:cs typeface="hakuyoxingshu7000" pitchFamily="2" charset="-122"/>
              </a:rPr>
              <a:t>自杀未遂的人不会再自杀</a:t>
            </a:r>
            <a:endParaRPr lang="en-US" altLang="zh-CN" sz="2800" dirty="0">
              <a:solidFill>
                <a:srgbClr val="002060"/>
              </a:solidFill>
              <a:latin typeface="+mj-ea"/>
              <a:cs typeface="hakuyoxingshu7000" pitchFamily="2" charset="-122"/>
            </a:endParaRPr>
          </a:p>
          <a:p>
            <a:pPr lvl="1">
              <a:buFont typeface="Wingdings" panose="05000000000000000000" pitchFamily="2" charset="2"/>
              <a:buChar char="l"/>
            </a:pPr>
            <a:r>
              <a:rPr lang="zh-CN" altLang="en-US" sz="2800" dirty="0">
                <a:solidFill>
                  <a:srgbClr val="C00000"/>
                </a:solidFill>
              </a:rPr>
              <a:t>“每一次成功的自杀，对应的是</a:t>
            </a:r>
            <a:r>
              <a:rPr lang="en-US" altLang="zh-CN" sz="2800" dirty="0">
                <a:solidFill>
                  <a:srgbClr val="C00000"/>
                </a:solidFill>
              </a:rPr>
              <a:t>20</a:t>
            </a:r>
            <a:r>
              <a:rPr lang="zh-CN" altLang="en-US" sz="2800" dirty="0">
                <a:solidFill>
                  <a:srgbClr val="C00000"/>
                </a:solidFill>
              </a:rPr>
              <a:t>次失败的尝试”每一次尝试，都是在积累经验。</a:t>
            </a:r>
            <a:endParaRPr lang="en-US" altLang="zh-CN" sz="2800" dirty="0">
              <a:solidFill>
                <a:srgbClr val="C00000"/>
              </a:solidFill>
            </a:endParaRPr>
          </a:p>
          <a:p>
            <a:pPr lvl="1">
              <a:buFont typeface="Wingdings" panose="05000000000000000000" pitchFamily="2" charset="2"/>
              <a:buChar char="l"/>
            </a:pPr>
            <a:r>
              <a:rPr lang="zh-CN" altLang="en-US" sz="2800" dirty="0">
                <a:solidFill>
                  <a:srgbClr val="C00000"/>
                </a:solidFill>
              </a:rPr>
              <a:t>再次自杀的手段往往更具致命性</a:t>
            </a:r>
            <a:r>
              <a:rPr lang="en-US" altLang="zh-CN" sz="2800" dirty="0">
                <a:solidFill>
                  <a:srgbClr val="C00000"/>
                </a:solidFill>
              </a:rPr>
              <a:t>.</a:t>
            </a:r>
            <a:endParaRPr lang="en-US" altLang="zh-CN" sz="2800" dirty="0">
              <a:solidFill>
                <a:srgbClr val="002060"/>
              </a:solidFill>
              <a:latin typeface="+mj-ea"/>
              <a:cs typeface="hakuyoxingshu7000" pitchFamily="2"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8909" y="376178"/>
            <a:ext cx="8596668" cy="779362"/>
          </a:xfrm>
        </p:spPr>
        <p:txBody>
          <a:bodyPr/>
          <a:lstStyle/>
          <a:p>
            <a:pPr algn="ctr"/>
            <a:r>
              <a:rPr lang="zh-CN" altLang="en-US" dirty="0"/>
              <a:t>有关自杀的认识误区</a:t>
            </a:r>
          </a:p>
        </p:txBody>
      </p:sp>
      <p:sp>
        <p:nvSpPr>
          <p:cNvPr id="3" name="内容占位符 2"/>
          <p:cNvSpPr>
            <a:spLocks noGrp="1"/>
          </p:cNvSpPr>
          <p:nvPr>
            <p:ph idx="1"/>
          </p:nvPr>
        </p:nvSpPr>
        <p:spPr>
          <a:xfrm>
            <a:off x="849882" y="1155540"/>
            <a:ext cx="10492235" cy="4865245"/>
          </a:xfrm>
        </p:spPr>
        <p:txBody>
          <a:bodyPr>
            <a:noAutofit/>
          </a:bodyPr>
          <a:lstStyle/>
          <a:p>
            <a:r>
              <a:rPr lang="zh-CN" altLang="en-US" sz="2800" dirty="0">
                <a:solidFill>
                  <a:srgbClr val="002060"/>
                </a:solidFill>
                <a:latin typeface="+mj-ea"/>
                <a:cs typeface="hakuyoxingshu7000" pitchFamily="2" charset="-122"/>
              </a:rPr>
              <a:t>自杀实现的人都是坚决想死的人</a:t>
            </a:r>
            <a:endParaRPr lang="en-US" altLang="zh-CN" sz="2800" dirty="0">
              <a:solidFill>
                <a:srgbClr val="002060"/>
              </a:solidFill>
              <a:latin typeface="+mj-ea"/>
              <a:cs typeface="hakuyoxingshu7000" pitchFamily="2" charset="-122"/>
            </a:endParaRPr>
          </a:p>
          <a:p>
            <a:pPr lvl="1">
              <a:buFont typeface="Wingdings" panose="05000000000000000000" pitchFamily="2" charset="2"/>
              <a:buChar char="l"/>
            </a:pPr>
            <a:r>
              <a:rPr lang="zh-CN" altLang="en-US" sz="2800" dirty="0">
                <a:solidFill>
                  <a:srgbClr val="C00000"/>
                </a:solidFill>
              </a:rPr>
              <a:t>许多自杀者其实对生活依然保有希望，他们的死往往是一时冲动。</a:t>
            </a:r>
            <a:endParaRPr lang="en-US" altLang="zh-CN" sz="2800" dirty="0">
              <a:solidFill>
                <a:srgbClr val="C00000"/>
              </a:solidFill>
            </a:endParaRPr>
          </a:p>
          <a:p>
            <a:pPr lvl="1">
              <a:buFont typeface="Wingdings" panose="05000000000000000000" pitchFamily="2" charset="2"/>
              <a:buChar char="l"/>
            </a:pPr>
            <a:r>
              <a:rPr lang="zh-CN" altLang="en-US" sz="2800" dirty="0">
                <a:solidFill>
                  <a:srgbClr val="C00000"/>
                </a:solidFill>
              </a:rPr>
              <a:t>自杀很多是为需求帮助，摆脱痛苦的手段（吓唬）。</a:t>
            </a:r>
            <a:endParaRPr lang="en-US" altLang="zh-CN" sz="2800" dirty="0">
              <a:solidFill>
                <a:srgbClr val="C00000"/>
              </a:solidFill>
            </a:endParaRPr>
          </a:p>
          <a:p>
            <a:pPr lvl="1">
              <a:buFont typeface="Wingdings" panose="05000000000000000000" pitchFamily="2" charset="2"/>
              <a:buChar char="l"/>
            </a:pPr>
            <a:r>
              <a:rPr lang="zh-CN" altLang="en-US" sz="2800" dirty="0">
                <a:solidFill>
                  <a:srgbClr val="C00000"/>
                </a:solidFill>
              </a:rPr>
              <a:t>“那些成功的自杀，更像失败的自杀未遂”。</a:t>
            </a:r>
            <a:endParaRPr lang="en-US" altLang="zh-CN" sz="2800" dirty="0">
              <a:solidFill>
                <a:srgbClr val="C00000"/>
              </a:solidFill>
            </a:endParaRPr>
          </a:p>
          <a:p>
            <a:pPr>
              <a:lnSpc>
                <a:spcPct val="150000"/>
              </a:lnSpc>
              <a:spcBef>
                <a:spcPts val="0"/>
              </a:spcBef>
            </a:pPr>
            <a:r>
              <a:rPr lang="zh-CN" altLang="en-US" sz="2800" dirty="0">
                <a:solidFill>
                  <a:srgbClr val="002060"/>
                </a:solidFill>
              </a:rPr>
              <a:t>优秀的学生不会自杀</a:t>
            </a:r>
            <a:endParaRPr lang="en-US" altLang="zh-CN" sz="2800" dirty="0">
              <a:solidFill>
                <a:srgbClr val="002060"/>
              </a:solidFill>
            </a:endParaRPr>
          </a:p>
          <a:p>
            <a:pPr lvl="1">
              <a:lnSpc>
                <a:spcPct val="150000"/>
              </a:lnSpc>
              <a:spcBef>
                <a:spcPts val="0"/>
              </a:spcBef>
              <a:buFont typeface="Wingdings" panose="05000000000000000000" pitchFamily="2" charset="2"/>
              <a:buChar char="l"/>
            </a:pPr>
            <a:r>
              <a:rPr lang="zh-CN" altLang="en-US" sz="2800" dirty="0">
                <a:solidFill>
                  <a:srgbClr val="C00000"/>
                </a:solidFill>
              </a:rPr>
              <a:t>超我强大，更易受挫</a:t>
            </a:r>
            <a:endParaRPr lang="en-US" altLang="zh-CN" sz="2800" dirty="0">
              <a:solidFill>
                <a:srgbClr val="C00000"/>
              </a:solidFill>
            </a:endParaRPr>
          </a:p>
          <a:p>
            <a:pPr lvl="1">
              <a:buFont typeface="Wingdings" panose="05000000000000000000" pitchFamily="2" charset="2"/>
              <a:buChar char="l"/>
            </a:pPr>
            <a:endParaRPr lang="en-US" altLang="zh-CN" sz="2800" dirty="0">
              <a:solidFill>
                <a:srgbClr val="C0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p:cNvSpPr>
            <a:spLocks noGrp="1"/>
          </p:cNvSpPr>
          <p:nvPr>
            <p:ph type="title"/>
            <p:custDataLst>
              <p:tags r:id="rId2"/>
            </p:custDataLst>
          </p:nvPr>
        </p:nvSpPr>
        <p:spPr>
          <a:xfrm>
            <a:off x="4739640" y="2806700"/>
            <a:ext cx="6127750" cy="2063750"/>
          </a:xfrm>
        </p:spPr>
        <p:txBody>
          <a:bodyPr>
            <a:normAutofit fontScale="90000"/>
          </a:bodyPr>
          <a:lstStyle/>
          <a:p>
            <a:r>
              <a:rPr lang="zh-CN" altLang="en-US"/>
              <a:t>心理骨干的角色定位</a:t>
            </a:r>
            <a:br>
              <a:rPr lang="zh-CN" altLang="en-US"/>
            </a:br>
            <a:r>
              <a:rPr lang="zh-CN" altLang="en-US"/>
              <a:t>和工作职责</a:t>
            </a:r>
          </a:p>
        </p:txBody>
      </p:sp>
      <p:sp>
        <p:nvSpPr>
          <p:cNvPr id="6" name="节编号"/>
          <p:cNvSpPr>
            <a:spLocks noGrp="1"/>
          </p:cNvSpPr>
          <p:nvPr>
            <p:ph type="body" sz="quarter" idx="13"/>
            <p:custDataLst>
              <p:tags r:id="rId3"/>
            </p:custDataLst>
          </p:nvPr>
        </p:nvSpPr>
        <p:spPr>
          <a:xfrm>
            <a:off x="6295530" y="1162800"/>
            <a:ext cx="4572000" cy="1643900"/>
          </a:xfrm>
        </p:spPr>
        <p:txBody>
          <a:bodyPr/>
          <a:lstStyle/>
          <a:p>
            <a:r>
              <a:rPr lang="en-US" altLang="zh-CN"/>
              <a:t>PART </a:t>
            </a:r>
            <a:r>
              <a:rPr lang="zh-CN" altLang="en-US"/>
              <a:t>01</a:t>
            </a:r>
          </a:p>
        </p:txBody>
      </p:sp>
    </p:spTree>
    <p:custDataLst>
      <p:tags r:id="rId1"/>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009798" y="1383886"/>
            <a:ext cx="10078119" cy="4932694"/>
          </a:xfrm>
        </p:spPr>
        <p:txBody>
          <a:bodyPr>
            <a:noAutofit/>
          </a:bodyPr>
          <a:lstStyle/>
          <a:p>
            <a:pPr>
              <a:lnSpc>
                <a:spcPct val="150000"/>
              </a:lnSpc>
              <a:spcBef>
                <a:spcPts val="0"/>
              </a:spcBef>
            </a:pPr>
            <a:r>
              <a:rPr lang="zh-CN" altLang="en-US" sz="2800" dirty="0">
                <a:solidFill>
                  <a:srgbClr val="002060"/>
                </a:solidFill>
              </a:rPr>
              <a:t>当情绪缓和了，自杀的危险就降低了</a:t>
            </a:r>
            <a:endParaRPr lang="en-US" altLang="zh-CN" sz="2800" dirty="0">
              <a:solidFill>
                <a:srgbClr val="002060"/>
              </a:solidFill>
            </a:endParaRPr>
          </a:p>
          <a:p>
            <a:pPr lvl="1">
              <a:lnSpc>
                <a:spcPct val="150000"/>
              </a:lnSpc>
              <a:spcBef>
                <a:spcPts val="0"/>
              </a:spcBef>
              <a:buFont typeface="Wingdings" panose="05000000000000000000" pitchFamily="2" charset="2"/>
              <a:buChar char="l"/>
            </a:pPr>
            <a:r>
              <a:rPr lang="zh-CN" altLang="en-US" sz="2800" dirty="0">
                <a:solidFill>
                  <a:srgbClr val="C00000"/>
                </a:solidFill>
              </a:rPr>
              <a:t>自杀纠结期、自杀呼救期、自杀平静期</a:t>
            </a:r>
            <a:endParaRPr lang="en-US" altLang="zh-CN" sz="2800" dirty="0">
              <a:solidFill>
                <a:srgbClr val="C00000"/>
              </a:solidFill>
            </a:endParaRPr>
          </a:p>
          <a:p>
            <a:pPr>
              <a:lnSpc>
                <a:spcPct val="150000"/>
              </a:lnSpc>
              <a:spcBef>
                <a:spcPts val="0"/>
              </a:spcBef>
            </a:pPr>
            <a:r>
              <a:rPr lang="zh-CN" altLang="en-US" sz="2800" dirty="0">
                <a:solidFill>
                  <a:srgbClr val="002060"/>
                </a:solidFill>
              </a:rPr>
              <a:t>性格外向，积极阳光的人不会自杀</a:t>
            </a:r>
            <a:endParaRPr lang="en-US" altLang="zh-CN" sz="2800" dirty="0">
              <a:solidFill>
                <a:srgbClr val="002060"/>
              </a:solidFill>
            </a:endParaRPr>
          </a:p>
          <a:p>
            <a:pPr lvl="1">
              <a:lnSpc>
                <a:spcPct val="150000"/>
              </a:lnSpc>
              <a:spcBef>
                <a:spcPts val="0"/>
              </a:spcBef>
              <a:buFont typeface="Wingdings" panose="05000000000000000000" pitchFamily="2" charset="2"/>
              <a:buChar char="l"/>
            </a:pPr>
            <a:r>
              <a:rPr lang="zh-CN" altLang="en-US" sz="2800" dirty="0">
                <a:solidFill>
                  <a:srgbClr val="C00000"/>
                </a:solidFill>
              </a:rPr>
              <a:t>是否通过压抑来获取优秀？表现优秀是否只是为了获取别人的赞赏？（价值条件化）</a:t>
            </a:r>
            <a:endParaRPr lang="en-US" altLang="zh-CN" sz="2800" dirty="0">
              <a:solidFill>
                <a:srgbClr val="C00000"/>
              </a:solidFill>
            </a:endParaRPr>
          </a:p>
          <a:p>
            <a:pPr>
              <a:lnSpc>
                <a:spcPct val="150000"/>
              </a:lnSpc>
              <a:spcBef>
                <a:spcPts val="0"/>
              </a:spcBef>
            </a:pPr>
            <a:r>
              <a:rPr lang="zh-CN" altLang="en-US" sz="2800" dirty="0">
                <a:solidFill>
                  <a:srgbClr val="002060"/>
                </a:solidFill>
              </a:rPr>
              <a:t>当事人的家人较多了解自杀的意图</a:t>
            </a:r>
            <a:endParaRPr lang="en-US" altLang="zh-CN" sz="2800" dirty="0">
              <a:solidFill>
                <a:srgbClr val="002060"/>
              </a:solidFill>
            </a:endParaRPr>
          </a:p>
          <a:p>
            <a:pPr lvl="1">
              <a:lnSpc>
                <a:spcPct val="150000"/>
              </a:lnSpc>
              <a:spcBef>
                <a:spcPts val="0"/>
              </a:spcBef>
              <a:buFont typeface="Wingdings" panose="05000000000000000000" pitchFamily="2" charset="2"/>
              <a:buChar char="l"/>
            </a:pPr>
            <a:r>
              <a:rPr lang="zh-CN" altLang="en-US" sz="2800" dirty="0">
                <a:solidFill>
                  <a:srgbClr val="C00000"/>
                </a:solidFill>
              </a:rPr>
              <a:t>学生、同伴是能发现问题的人</a:t>
            </a:r>
            <a:endParaRPr lang="en-US" altLang="zh-CN" sz="2800" dirty="0">
              <a:solidFill>
                <a:srgbClr val="C00000"/>
              </a:solidFill>
            </a:endParaRPr>
          </a:p>
          <a:p>
            <a:endParaRPr lang="zh-CN" altLang="en-US" sz="2800" dirty="0"/>
          </a:p>
        </p:txBody>
      </p:sp>
      <p:sp>
        <p:nvSpPr>
          <p:cNvPr id="4" name="标题 1"/>
          <p:cNvSpPr>
            <a:spLocks noGrp="1"/>
          </p:cNvSpPr>
          <p:nvPr>
            <p:ph type="title"/>
          </p:nvPr>
        </p:nvSpPr>
        <p:spPr>
          <a:xfrm>
            <a:off x="688909" y="376178"/>
            <a:ext cx="8596668" cy="779362"/>
          </a:xfrm>
        </p:spPr>
        <p:txBody>
          <a:bodyPr/>
          <a:lstStyle/>
          <a:p>
            <a:pPr algn="ctr"/>
            <a:r>
              <a:rPr lang="zh-CN" altLang="en-US" dirty="0"/>
              <a:t>有关自杀的认识误区</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84737" y="1142017"/>
            <a:ext cx="10098696" cy="3880773"/>
          </a:xfrm>
        </p:spPr>
        <p:txBody>
          <a:bodyPr>
            <a:noAutofit/>
          </a:bodyPr>
          <a:lstStyle/>
          <a:p>
            <a:pPr>
              <a:lnSpc>
                <a:spcPct val="150000"/>
              </a:lnSpc>
              <a:spcBef>
                <a:spcPts val="0"/>
              </a:spcBef>
            </a:pPr>
            <a:r>
              <a:rPr lang="zh-CN" altLang="en-US" sz="2800" dirty="0">
                <a:solidFill>
                  <a:srgbClr val="002060"/>
                </a:solidFill>
              </a:rPr>
              <a:t>应避免向有危机心理的人提及“自杀”，以免提示当事人产生自杀念头</a:t>
            </a:r>
            <a:endParaRPr lang="en-US" altLang="zh-CN" sz="2800" dirty="0">
              <a:solidFill>
                <a:srgbClr val="002060"/>
              </a:solidFill>
            </a:endParaRPr>
          </a:p>
          <a:p>
            <a:pPr lvl="1">
              <a:lnSpc>
                <a:spcPct val="150000"/>
              </a:lnSpc>
              <a:spcBef>
                <a:spcPts val="0"/>
              </a:spcBef>
              <a:buFont typeface="Wingdings" panose="05000000000000000000" pitchFamily="2" charset="2"/>
              <a:buChar char="l"/>
            </a:pPr>
            <a:r>
              <a:rPr lang="zh-CN" altLang="en-US" sz="2800" dirty="0">
                <a:solidFill>
                  <a:srgbClr val="C00000"/>
                </a:solidFill>
              </a:rPr>
              <a:t>对怀疑有自杀企图的当事人，你应明确地问他（她）是否想要自杀？并且要问得直接、具体、仔细、深入，使其对生死问题能认真的思考，激发起生的愿望。</a:t>
            </a:r>
            <a:endParaRPr lang="en-US" altLang="zh-CN" sz="2800" dirty="0">
              <a:solidFill>
                <a:srgbClr val="C00000"/>
              </a:solidFill>
            </a:endParaRPr>
          </a:p>
          <a:p>
            <a:pPr lvl="1">
              <a:lnSpc>
                <a:spcPct val="150000"/>
              </a:lnSpc>
              <a:spcBef>
                <a:spcPts val="0"/>
              </a:spcBef>
              <a:buFont typeface="Wingdings" panose="05000000000000000000" pitchFamily="2" charset="2"/>
              <a:buChar char="l"/>
            </a:pPr>
            <a:r>
              <a:rPr lang="zh-CN" altLang="en-US" sz="2800" dirty="0">
                <a:solidFill>
                  <a:srgbClr val="C00000"/>
                </a:solidFill>
              </a:rPr>
              <a:t>而且，直接、自然地谈论自杀能够使得当事人可以正视并跟一个“外人”讨论自杀这个问题。这是自杀干预的第一步。</a:t>
            </a:r>
            <a:endParaRPr lang="en-US" altLang="zh-CN" sz="2800" dirty="0">
              <a:solidFill>
                <a:srgbClr val="C00000"/>
              </a:solidFill>
            </a:endParaRPr>
          </a:p>
          <a:p>
            <a:endParaRPr lang="zh-CN" altLang="en-US" sz="2800" dirty="0">
              <a:solidFill>
                <a:srgbClr val="002060"/>
              </a:solidFill>
            </a:endParaRPr>
          </a:p>
          <a:p>
            <a:endParaRPr lang="zh-CN" altLang="en-US" sz="2800" dirty="0"/>
          </a:p>
        </p:txBody>
      </p:sp>
      <p:sp>
        <p:nvSpPr>
          <p:cNvPr id="4" name="标题 1"/>
          <p:cNvSpPr>
            <a:spLocks noGrp="1"/>
          </p:cNvSpPr>
          <p:nvPr>
            <p:ph type="title"/>
          </p:nvPr>
        </p:nvSpPr>
        <p:spPr>
          <a:xfrm>
            <a:off x="688909" y="376178"/>
            <a:ext cx="8596668" cy="779362"/>
          </a:xfrm>
        </p:spPr>
        <p:txBody>
          <a:bodyPr/>
          <a:lstStyle/>
          <a:p>
            <a:pPr algn="ctr"/>
            <a:r>
              <a:rPr lang="zh-CN" altLang="en-US" dirty="0"/>
              <a:t>有关自杀的认识误区</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85646" y="1033046"/>
            <a:ext cx="9745578" cy="4656900"/>
          </a:xfrm>
        </p:spPr>
        <p:txBody>
          <a:bodyPr>
            <a:noAutofit/>
          </a:bodyPr>
          <a:lstStyle/>
          <a:p>
            <a:pPr>
              <a:lnSpc>
                <a:spcPct val="150000"/>
              </a:lnSpc>
              <a:spcBef>
                <a:spcPts val="0"/>
              </a:spcBef>
            </a:pPr>
            <a:r>
              <a:rPr lang="zh-CN" altLang="en-US" sz="2800" dirty="0"/>
              <a:t>当他们说要自杀时应</a:t>
            </a:r>
            <a:r>
              <a:rPr lang="zh-CN" altLang="en-US" sz="2800" dirty="0">
                <a:solidFill>
                  <a:srgbClr val="C00000"/>
                </a:solidFill>
              </a:rPr>
              <a:t>认真对待</a:t>
            </a:r>
            <a:r>
              <a:rPr lang="en-US" altLang="zh-CN" sz="2800" dirty="0">
                <a:solidFill>
                  <a:srgbClr val="C00000"/>
                </a:solidFill>
              </a:rPr>
              <a:t>,</a:t>
            </a:r>
            <a:r>
              <a:rPr lang="zh-CN" altLang="en-US" sz="2800" dirty="0">
                <a:solidFill>
                  <a:srgbClr val="C00000"/>
                </a:solidFill>
              </a:rPr>
              <a:t>不要轻视</a:t>
            </a:r>
            <a:r>
              <a:rPr lang="zh-CN" altLang="en-US" sz="2800" dirty="0"/>
              <a:t>。</a:t>
            </a:r>
            <a:endParaRPr lang="en-US" altLang="zh-CN" sz="2800" dirty="0"/>
          </a:p>
          <a:p>
            <a:pPr>
              <a:lnSpc>
                <a:spcPct val="150000"/>
              </a:lnSpc>
              <a:spcBef>
                <a:spcPts val="0"/>
              </a:spcBef>
            </a:pPr>
            <a:r>
              <a:rPr lang="zh-CN" altLang="en-US" sz="2800" dirty="0"/>
              <a:t>不要答应对他想自杀的事情给予</a:t>
            </a:r>
            <a:r>
              <a:rPr lang="zh-CN" altLang="en-US" sz="2800" b="1" dirty="0">
                <a:solidFill>
                  <a:srgbClr val="0070C0"/>
                </a:solidFill>
              </a:rPr>
              <a:t>保密</a:t>
            </a:r>
            <a:r>
              <a:rPr lang="zh-CN" altLang="en-US" sz="2800" dirty="0"/>
              <a:t>，应立即报告老师，或学校心理咨询专业人员</a:t>
            </a:r>
            <a:endParaRPr lang="en-US" altLang="zh-CN" sz="2800" dirty="0"/>
          </a:p>
          <a:p>
            <a:pPr lvl="1">
              <a:lnSpc>
                <a:spcPct val="150000"/>
              </a:lnSpc>
              <a:spcBef>
                <a:spcPts val="0"/>
              </a:spcBef>
              <a:buFont typeface="Wingdings" panose="05000000000000000000" pitchFamily="2" charset="2"/>
              <a:buChar char="l"/>
            </a:pPr>
            <a:r>
              <a:rPr lang="zh-CN" altLang="en-US" sz="2800" dirty="0">
                <a:solidFill>
                  <a:srgbClr val="C00000"/>
                </a:solidFill>
              </a:rPr>
              <a:t>虽然我很理解你的痛苦，但我不能为你保密。我希望我们大家能帮助你。</a:t>
            </a:r>
            <a:endParaRPr lang="en-US" altLang="zh-CN" sz="2800" dirty="0">
              <a:solidFill>
                <a:srgbClr val="C00000"/>
              </a:solidFill>
            </a:endParaRPr>
          </a:p>
          <a:p>
            <a:pPr>
              <a:lnSpc>
                <a:spcPct val="150000"/>
              </a:lnSpc>
              <a:spcBef>
                <a:spcPts val="0"/>
              </a:spcBef>
            </a:pPr>
            <a:r>
              <a:rPr lang="zh-CN" altLang="en-US" sz="2800" b="1" dirty="0">
                <a:solidFill>
                  <a:srgbClr val="0070C0"/>
                </a:solidFill>
              </a:rPr>
              <a:t>要立即寻求其他人的力量</a:t>
            </a:r>
            <a:r>
              <a:rPr lang="zh-CN" altLang="en-US" sz="2800" dirty="0">
                <a:solidFill>
                  <a:srgbClr val="0070C0"/>
                </a:solidFill>
              </a:rPr>
              <a:t>，</a:t>
            </a:r>
            <a:r>
              <a:rPr lang="zh-CN" altLang="en-US" sz="2800" dirty="0"/>
              <a:t>请大家一起帮助他，让他们相信可以获得所需要的帮助，并鼓励他们寻求这些帮助。</a:t>
            </a:r>
            <a:endParaRPr lang="en-US" altLang="zh-CN" sz="2800" dirty="0"/>
          </a:p>
          <a:p>
            <a:pPr lvl="1">
              <a:lnSpc>
                <a:spcPct val="150000"/>
              </a:lnSpc>
              <a:spcBef>
                <a:spcPts val="0"/>
              </a:spcBef>
              <a:buFont typeface="Wingdings" panose="05000000000000000000" pitchFamily="2" charset="2"/>
              <a:buChar char="l"/>
            </a:pPr>
            <a:r>
              <a:rPr lang="zh-CN" altLang="en-US" sz="2800" dirty="0">
                <a:solidFill>
                  <a:srgbClr val="C00000"/>
                </a:solidFill>
              </a:rPr>
              <a:t>你觉得谁可以帮助你？你希望谁陪伴你？</a:t>
            </a:r>
          </a:p>
          <a:p>
            <a:endParaRPr lang="zh-CN" altLang="en-US" sz="2800" dirty="0"/>
          </a:p>
        </p:txBody>
      </p:sp>
      <p:sp>
        <p:nvSpPr>
          <p:cNvPr id="8" name="文本框 20"/>
          <p:cNvSpPr txBox="1">
            <a:spLocks noChangeArrowheads="1"/>
          </p:cNvSpPr>
          <p:nvPr/>
        </p:nvSpPr>
        <p:spPr bwMode="auto">
          <a:xfrm>
            <a:off x="803647" y="388099"/>
            <a:ext cx="5292353"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marL="0" marR="0" lvl="0" indent="0" algn="l" defTabSz="1219200" rtl="0" eaLnBrk="1" fontAlgn="auto" latinLnBrk="0" hangingPunct="1">
              <a:lnSpc>
                <a:spcPct val="100000"/>
              </a:lnSpc>
              <a:spcBef>
                <a:spcPct val="0"/>
              </a:spcBef>
              <a:spcAft>
                <a:spcPts val="0"/>
              </a:spcAft>
              <a:buClrTx/>
              <a:buSzTx/>
              <a:buFont typeface="Arial" panose="020B0604020202020204" pitchFamily="34" charset="0"/>
              <a:buNone/>
              <a:defRPr/>
            </a:pPr>
            <a:r>
              <a:rPr lang="zh-CN" altLang="en-US" sz="3600" dirty="0">
                <a:solidFill>
                  <a:schemeClr val="accent1"/>
                </a:solidFill>
                <a:latin typeface="+mj-lt"/>
                <a:ea typeface="+mj-ea"/>
                <a:cs typeface="+mj-cs"/>
                <a:sym typeface="+mn-lt"/>
              </a:rPr>
              <a:t>注意事项</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101975" y="4311293"/>
            <a:ext cx="9670799" cy="953797"/>
            <a:chOff x="1168471" y="1636783"/>
            <a:chExt cx="8423808" cy="953797"/>
          </a:xfrm>
        </p:grpSpPr>
        <p:sp>
          <p:nvSpPr>
            <p:cNvPr id="6" name="Freeform 24"/>
            <p:cNvSpPr/>
            <p:nvPr/>
          </p:nvSpPr>
          <p:spPr>
            <a:xfrm rot="5400000">
              <a:off x="1193117" y="1612137"/>
              <a:ext cx="553379" cy="602671"/>
            </a:xfrm>
            <a:custGeom>
              <a:avLst/>
              <a:gdLst>
                <a:gd name="connsiteX0" fmla="*/ 0 w 656305"/>
                <a:gd name="connsiteY0" fmla="*/ 617013 h 726295"/>
                <a:gd name="connsiteX1" fmla="*/ 0 w 656305"/>
                <a:gd name="connsiteY1" fmla="*/ 179899 h 726295"/>
                <a:gd name="connsiteX2" fmla="*/ 109282 w 656305"/>
                <a:gd name="connsiteY2" fmla="*/ 70617 h 726295"/>
                <a:gd name="connsiteX3" fmla="*/ 246327 w 656305"/>
                <a:gd name="connsiteY3" fmla="*/ 70617 h 726295"/>
                <a:gd name="connsiteX4" fmla="*/ 328153 w 656305"/>
                <a:gd name="connsiteY4" fmla="*/ 0 h 726295"/>
                <a:gd name="connsiteX5" fmla="*/ 409978 w 656305"/>
                <a:gd name="connsiteY5" fmla="*/ 70617 h 726295"/>
                <a:gd name="connsiteX6" fmla="*/ 547023 w 656305"/>
                <a:gd name="connsiteY6" fmla="*/ 70617 h 726295"/>
                <a:gd name="connsiteX7" fmla="*/ 656305 w 656305"/>
                <a:gd name="connsiteY7" fmla="*/ 179899 h 726295"/>
                <a:gd name="connsiteX8" fmla="*/ 656305 w 656305"/>
                <a:gd name="connsiteY8" fmla="*/ 617013 h 726295"/>
                <a:gd name="connsiteX9" fmla="*/ 547023 w 656305"/>
                <a:gd name="connsiteY9" fmla="*/ 726295 h 726295"/>
                <a:gd name="connsiteX10" fmla="*/ 109282 w 656305"/>
                <a:gd name="connsiteY10" fmla="*/ 726295 h 726295"/>
                <a:gd name="connsiteX11" fmla="*/ 0 w 656305"/>
                <a:gd name="connsiteY11" fmla="*/ 617013 h 72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6305" h="726295">
                  <a:moveTo>
                    <a:pt x="0" y="617013"/>
                  </a:moveTo>
                  <a:lnTo>
                    <a:pt x="0" y="179899"/>
                  </a:lnTo>
                  <a:cubicBezTo>
                    <a:pt x="0" y="119544"/>
                    <a:pt x="48927" y="70617"/>
                    <a:pt x="109282" y="70617"/>
                  </a:cubicBezTo>
                  <a:lnTo>
                    <a:pt x="246327" y="70617"/>
                  </a:lnTo>
                  <a:lnTo>
                    <a:pt x="328153" y="0"/>
                  </a:lnTo>
                  <a:lnTo>
                    <a:pt x="409978" y="70617"/>
                  </a:lnTo>
                  <a:lnTo>
                    <a:pt x="547023" y="70617"/>
                  </a:lnTo>
                  <a:cubicBezTo>
                    <a:pt x="607378" y="70617"/>
                    <a:pt x="656305" y="119544"/>
                    <a:pt x="656305" y="179899"/>
                  </a:cubicBezTo>
                  <a:lnTo>
                    <a:pt x="656305" y="617013"/>
                  </a:lnTo>
                  <a:cubicBezTo>
                    <a:pt x="656305" y="677368"/>
                    <a:pt x="607378" y="726295"/>
                    <a:pt x="547023" y="726295"/>
                  </a:cubicBezTo>
                  <a:lnTo>
                    <a:pt x="109282" y="726295"/>
                  </a:lnTo>
                  <a:cubicBezTo>
                    <a:pt x="48927" y="726295"/>
                    <a:pt x="0" y="677368"/>
                    <a:pt x="0" y="617013"/>
                  </a:cubicBezTo>
                  <a:close/>
                </a:path>
              </a:pathLst>
            </a:custGeom>
            <a:solidFill>
              <a:srgbClr val="DA9AA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id-ID" sz="2000" b="1" dirty="0">
                <a:solidFill>
                  <a:schemeClr val="tx1"/>
                </a:solidFill>
                <a:cs typeface="+mn-ea"/>
                <a:sym typeface="+mn-lt"/>
              </a:endParaRPr>
            </a:p>
          </p:txBody>
        </p:sp>
        <p:sp>
          <p:nvSpPr>
            <p:cNvPr id="7" name="矩形 6"/>
            <p:cNvSpPr/>
            <p:nvPr/>
          </p:nvSpPr>
          <p:spPr>
            <a:xfrm>
              <a:off x="1760414" y="1728806"/>
              <a:ext cx="7831865" cy="861774"/>
            </a:xfrm>
            <a:prstGeom prst="rect">
              <a:avLst/>
            </a:prstGeom>
            <a:noFill/>
          </p:spPr>
          <p:txBody>
            <a:bodyPr wrap="square" lIns="0" tIns="0" rIns="0" bIns="0" rtlCol="0">
              <a:spAutoFit/>
            </a:bodyPr>
            <a:lstStyle/>
            <a:p>
              <a:pPr algn="ctr">
                <a:defRPr/>
              </a:pPr>
              <a:r>
                <a:rPr lang="zh-CN" altLang="en-US" sz="2800" b="1" kern="0" dirty="0">
                  <a:ln w="0">
                    <a:noFill/>
                  </a:ln>
                  <a:solidFill>
                    <a:schemeClr val="tx1"/>
                  </a:solidFill>
                  <a:cs typeface="+mn-ea"/>
                  <a:sym typeface="+mn-lt"/>
                </a:rPr>
                <a:t>四级预警：宿舍信息员</a:t>
              </a:r>
              <a:r>
                <a:rPr lang="en-US" altLang="zh-CN" sz="2800" b="1" kern="0" dirty="0">
                  <a:ln w="0">
                    <a:noFill/>
                  </a:ln>
                  <a:solidFill>
                    <a:schemeClr val="tx1"/>
                  </a:solidFill>
                  <a:cs typeface="+mn-ea"/>
                  <a:sym typeface="+mn-lt"/>
                </a:rPr>
                <a:t>——</a:t>
              </a:r>
              <a:r>
                <a:rPr lang="zh-CN" altLang="en-US" sz="2800" b="1" kern="0" dirty="0">
                  <a:ln w="0">
                    <a:noFill/>
                  </a:ln>
                  <a:solidFill>
                    <a:schemeClr val="tx1"/>
                  </a:solidFill>
                  <a:cs typeface="+mn-ea"/>
                  <a:sym typeface="+mn-lt"/>
                </a:rPr>
                <a:t>班级心理委员</a:t>
              </a:r>
              <a:r>
                <a:rPr lang="en-US" altLang="zh-CN" sz="2800" b="1" kern="0" dirty="0">
                  <a:ln w="0">
                    <a:noFill/>
                  </a:ln>
                  <a:solidFill>
                    <a:schemeClr val="tx1"/>
                  </a:solidFill>
                  <a:cs typeface="+mn-ea"/>
                  <a:sym typeface="+mn-lt"/>
                </a:rPr>
                <a:t>——</a:t>
              </a:r>
              <a:r>
                <a:rPr lang="zh-CN" altLang="en-US" sz="2800" b="1" kern="0" dirty="0">
                  <a:ln w="0">
                    <a:noFill/>
                  </a:ln>
                  <a:solidFill>
                    <a:schemeClr val="tx1"/>
                  </a:solidFill>
                  <a:cs typeface="+mn-ea"/>
                  <a:sym typeface="+mn-lt"/>
                </a:rPr>
                <a:t>学院</a:t>
              </a:r>
              <a:r>
                <a:rPr lang="en-US" altLang="zh-CN" sz="2800" b="1" kern="0" dirty="0">
                  <a:ln w="0">
                    <a:noFill/>
                  </a:ln>
                  <a:solidFill>
                    <a:schemeClr val="tx1"/>
                  </a:solidFill>
                  <a:cs typeface="+mn-ea"/>
                  <a:sym typeface="+mn-lt"/>
                </a:rPr>
                <a:t>——</a:t>
              </a:r>
              <a:r>
                <a:rPr lang="zh-CN" altLang="en-US" sz="2800" b="1" kern="0" dirty="0">
                  <a:ln w="0">
                    <a:noFill/>
                  </a:ln>
                  <a:solidFill>
                    <a:schemeClr val="tx1"/>
                  </a:solidFill>
                  <a:cs typeface="+mn-ea"/>
                  <a:sym typeface="+mn-lt"/>
                </a:rPr>
                <a:t>学校</a:t>
              </a:r>
            </a:p>
          </p:txBody>
        </p:sp>
      </p:grpSp>
      <p:grpSp>
        <p:nvGrpSpPr>
          <p:cNvPr id="9" name="组合 8"/>
          <p:cNvGrpSpPr/>
          <p:nvPr/>
        </p:nvGrpSpPr>
        <p:grpSpPr>
          <a:xfrm>
            <a:off x="5710966" y="3183008"/>
            <a:ext cx="3814818" cy="553379"/>
            <a:chOff x="1168471" y="1636783"/>
            <a:chExt cx="3814818" cy="553379"/>
          </a:xfrm>
        </p:grpSpPr>
        <p:sp>
          <p:nvSpPr>
            <p:cNvPr id="10" name="Freeform 24"/>
            <p:cNvSpPr/>
            <p:nvPr/>
          </p:nvSpPr>
          <p:spPr>
            <a:xfrm rot="5400000">
              <a:off x="1193117" y="1612137"/>
              <a:ext cx="553379" cy="602671"/>
            </a:xfrm>
            <a:custGeom>
              <a:avLst/>
              <a:gdLst>
                <a:gd name="connsiteX0" fmla="*/ 0 w 656305"/>
                <a:gd name="connsiteY0" fmla="*/ 617013 h 726295"/>
                <a:gd name="connsiteX1" fmla="*/ 0 w 656305"/>
                <a:gd name="connsiteY1" fmla="*/ 179899 h 726295"/>
                <a:gd name="connsiteX2" fmla="*/ 109282 w 656305"/>
                <a:gd name="connsiteY2" fmla="*/ 70617 h 726295"/>
                <a:gd name="connsiteX3" fmla="*/ 246327 w 656305"/>
                <a:gd name="connsiteY3" fmla="*/ 70617 h 726295"/>
                <a:gd name="connsiteX4" fmla="*/ 328153 w 656305"/>
                <a:gd name="connsiteY4" fmla="*/ 0 h 726295"/>
                <a:gd name="connsiteX5" fmla="*/ 409978 w 656305"/>
                <a:gd name="connsiteY5" fmla="*/ 70617 h 726295"/>
                <a:gd name="connsiteX6" fmla="*/ 547023 w 656305"/>
                <a:gd name="connsiteY6" fmla="*/ 70617 h 726295"/>
                <a:gd name="connsiteX7" fmla="*/ 656305 w 656305"/>
                <a:gd name="connsiteY7" fmla="*/ 179899 h 726295"/>
                <a:gd name="connsiteX8" fmla="*/ 656305 w 656305"/>
                <a:gd name="connsiteY8" fmla="*/ 617013 h 726295"/>
                <a:gd name="connsiteX9" fmla="*/ 547023 w 656305"/>
                <a:gd name="connsiteY9" fmla="*/ 726295 h 726295"/>
                <a:gd name="connsiteX10" fmla="*/ 109282 w 656305"/>
                <a:gd name="connsiteY10" fmla="*/ 726295 h 726295"/>
                <a:gd name="connsiteX11" fmla="*/ 0 w 656305"/>
                <a:gd name="connsiteY11" fmla="*/ 617013 h 72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6305" h="726295">
                  <a:moveTo>
                    <a:pt x="0" y="617013"/>
                  </a:moveTo>
                  <a:lnTo>
                    <a:pt x="0" y="179899"/>
                  </a:lnTo>
                  <a:cubicBezTo>
                    <a:pt x="0" y="119544"/>
                    <a:pt x="48927" y="70617"/>
                    <a:pt x="109282" y="70617"/>
                  </a:cubicBezTo>
                  <a:lnTo>
                    <a:pt x="246327" y="70617"/>
                  </a:lnTo>
                  <a:lnTo>
                    <a:pt x="328153" y="0"/>
                  </a:lnTo>
                  <a:lnTo>
                    <a:pt x="409978" y="70617"/>
                  </a:lnTo>
                  <a:lnTo>
                    <a:pt x="547023" y="70617"/>
                  </a:lnTo>
                  <a:cubicBezTo>
                    <a:pt x="607378" y="70617"/>
                    <a:pt x="656305" y="119544"/>
                    <a:pt x="656305" y="179899"/>
                  </a:cubicBezTo>
                  <a:lnTo>
                    <a:pt x="656305" y="617013"/>
                  </a:lnTo>
                  <a:cubicBezTo>
                    <a:pt x="656305" y="677368"/>
                    <a:pt x="607378" y="726295"/>
                    <a:pt x="547023" y="726295"/>
                  </a:cubicBezTo>
                  <a:lnTo>
                    <a:pt x="109282" y="726295"/>
                  </a:lnTo>
                  <a:cubicBezTo>
                    <a:pt x="48927" y="726295"/>
                    <a:pt x="0" y="677368"/>
                    <a:pt x="0" y="617013"/>
                  </a:cubicBezTo>
                  <a:close/>
                </a:path>
              </a:pathLst>
            </a:custGeom>
            <a:solidFill>
              <a:srgbClr val="DA9AA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id-ID" sz="2000" b="1" dirty="0">
                <a:solidFill>
                  <a:schemeClr val="tx1"/>
                </a:solidFill>
                <a:cs typeface="+mn-ea"/>
                <a:sym typeface="+mn-lt"/>
              </a:endParaRPr>
            </a:p>
          </p:txBody>
        </p:sp>
        <p:sp>
          <p:nvSpPr>
            <p:cNvPr id="11" name="矩形 10"/>
            <p:cNvSpPr/>
            <p:nvPr/>
          </p:nvSpPr>
          <p:spPr>
            <a:xfrm>
              <a:off x="1760414" y="1728806"/>
              <a:ext cx="3222875" cy="430530"/>
            </a:xfrm>
            <a:prstGeom prst="rect">
              <a:avLst/>
            </a:prstGeom>
            <a:noFill/>
          </p:spPr>
          <p:txBody>
            <a:bodyPr wrap="square" lIns="0" tIns="0" rIns="0" bIns="0" rtlCol="0">
              <a:spAutoFit/>
            </a:bodyPr>
            <a:lstStyle/>
            <a:p>
              <a:pPr algn="ctr">
                <a:defRPr/>
              </a:pPr>
              <a:r>
                <a:rPr lang="zh-CN" altLang="en-US" sz="2800" b="1" kern="0" dirty="0">
                  <a:ln w="0">
                    <a:noFill/>
                  </a:ln>
                  <a:solidFill>
                    <a:schemeClr val="tx1"/>
                  </a:solidFill>
                  <a:cs typeface="+mn-ea"/>
                  <a:sym typeface="+mn-lt"/>
                </a:rPr>
                <a:t>咨询师定期反馈</a:t>
              </a:r>
            </a:p>
          </p:txBody>
        </p:sp>
      </p:grpSp>
      <p:grpSp>
        <p:nvGrpSpPr>
          <p:cNvPr id="12" name="组合 11"/>
          <p:cNvGrpSpPr/>
          <p:nvPr/>
        </p:nvGrpSpPr>
        <p:grpSpPr>
          <a:xfrm>
            <a:off x="1101976" y="3188171"/>
            <a:ext cx="3834658" cy="553379"/>
            <a:chOff x="1168471" y="1636783"/>
            <a:chExt cx="3834658" cy="553379"/>
          </a:xfrm>
        </p:grpSpPr>
        <p:sp>
          <p:nvSpPr>
            <p:cNvPr id="13" name="Freeform 24"/>
            <p:cNvSpPr/>
            <p:nvPr/>
          </p:nvSpPr>
          <p:spPr>
            <a:xfrm rot="5400000">
              <a:off x="1193117" y="1612137"/>
              <a:ext cx="553379" cy="602671"/>
            </a:xfrm>
            <a:custGeom>
              <a:avLst/>
              <a:gdLst>
                <a:gd name="connsiteX0" fmla="*/ 0 w 656305"/>
                <a:gd name="connsiteY0" fmla="*/ 617013 h 726295"/>
                <a:gd name="connsiteX1" fmla="*/ 0 w 656305"/>
                <a:gd name="connsiteY1" fmla="*/ 179899 h 726295"/>
                <a:gd name="connsiteX2" fmla="*/ 109282 w 656305"/>
                <a:gd name="connsiteY2" fmla="*/ 70617 h 726295"/>
                <a:gd name="connsiteX3" fmla="*/ 246327 w 656305"/>
                <a:gd name="connsiteY3" fmla="*/ 70617 h 726295"/>
                <a:gd name="connsiteX4" fmla="*/ 328153 w 656305"/>
                <a:gd name="connsiteY4" fmla="*/ 0 h 726295"/>
                <a:gd name="connsiteX5" fmla="*/ 409978 w 656305"/>
                <a:gd name="connsiteY5" fmla="*/ 70617 h 726295"/>
                <a:gd name="connsiteX6" fmla="*/ 547023 w 656305"/>
                <a:gd name="connsiteY6" fmla="*/ 70617 h 726295"/>
                <a:gd name="connsiteX7" fmla="*/ 656305 w 656305"/>
                <a:gd name="connsiteY7" fmla="*/ 179899 h 726295"/>
                <a:gd name="connsiteX8" fmla="*/ 656305 w 656305"/>
                <a:gd name="connsiteY8" fmla="*/ 617013 h 726295"/>
                <a:gd name="connsiteX9" fmla="*/ 547023 w 656305"/>
                <a:gd name="connsiteY9" fmla="*/ 726295 h 726295"/>
                <a:gd name="connsiteX10" fmla="*/ 109282 w 656305"/>
                <a:gd name="connsiteY10" fmla="*/ 726295 h 726295"/>
                <a:gd name="connsiteX11" fmla="*/ 0 w 656305"/>
                <a:gd name="connsiteY11" fmla="*/ 617013 h 72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6305" h="726295">
                  <a:moveTo>
                    <a:pt x="0" y="617013"/>
                  </a:moveTo>
                  <a:lnTo>
                    <a:pt x="0" y="179899"/>
                  </a:lnTo>
                  <a:cubicBezTo>
                    <a:pt x="0" y="119544"/>
                    <a:pt x="48927" y="70617"/>
                    <a:pt x="109282" y="70617"/>
                  </a:cubicBezTo>
                  <a:lnTo>
                    <a:pt x="246327" y="70617"/>
                  </a:lnTo>
                  <a:lnTo>
                    <a:pt x="328153" y="0"/>
                  </a:lnTo>
                  <a:lnTo>
                    <a:pt x="409978" y="70617"/>
                  </a:lnTo>
                  <a:lnTo>
                    <a:pt x="547023" y="70617"/>
                  </a:lnTo>
                  <a:cubicBezTo>
                    <a:pt x="607378" y="70617"/>
                    <a:pt x="656305" y="119544"/>
                    <a:pt x="656305" y="179899"/>
                  </a:cubicBezTo>
                  <a:lnTo>
                    <a:pt x="656305" y="617013"/>
                  </a:lnTo>
                  <a:cubicBezTo>
                    <a:pt x="656305" y="677368"/>
                    <a:pt x="607378" y="726295"/>
                    <a:pt x="547023" y="726295"/>
                  </a:cubicBezTo>
                  <a:lnTo>
                    <a:pt x="109282" y="726295"/>
                  </a:lnTo>
                  <a:cubicBezTo>
                    <a:pt x="48927" y="726295"/>
                    <a:pt x="0" y="677368"/>
                    <a:pt x="0" y="617013"/>
                  </a:cubicBezTo>
                  <a:close/>
                </a:path>
              </a:pathLst>
            </a:custGeom>
            <a:solidFill>
              <a:srgbClr val="7E8A7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id-ID" sz="2000" b="1" dirty="0">
                <a:solidFill>
                  <a:schemeClr val="tx1"/>
                </a:solidFill>
                <a:cs typeface="+mn-ea"/>
                <a:sym typeface="+mn-lt"/>
              </a:endParaRPr>
            </a:p>
          </p:txBody>
        </p:sp>
        <p:sp>
          <p:nvSpPr>
            <p:cNvPr id="17" name="矩形 16"/>
            <p:cNvSpPr/>
            <p:nvPr/>
          </p:nvSpPr>
          <p:spPr>
            <a:xfrm>
              <a:off x="1760414" y="1728806"/>
              <a:ext cx="3242715" cy="430530"/>
            </a:xfrm>
            <a:prstGeom prst="rect">
              <a:avLst/>
            </a:prstGeom>
            <a:noFill/>
          </p:spPr>
          <p:txBody>
            <a:bodyPr wrap="square" lIns="0" tIns="0" rIns="0" bIns="0" rtlCol="0">
              <a:spAutoFit/>
            </a:bodyPr>
            <a:lstStyle/>
            <a:p>
              <a:pPr algn="ctr">
                <a:defRPr/>
              </a:pPr>
              <a:r>
                <a:rPr lang="zh-CN" altLang="en-US" sz="2800" b="1" kern="0" dirty="0">
                  <a:ln w="0">
                    <a:noFill/>
                  </a:ln>
                  <a:solidFill>
                    <a:schemeClr val="tx1"/>
                  </a:solidFill>
                  <a:cs typeface="+mn-ea"/>
                  <a:sym typeface="+mn-lt"/>
                </a:rPr>
                <a:t>重点学生定期摸排</a:t>
              </a:r>
            </a:p>
          </p:txBody>
        </p:sp>
      </p:grpSp>
      <p:grpSp>
        <p:nvGrpSpPr>
          <p:cNvPr id="18" name="组合 17"/>
          <p:cNvGrpSpPr/>
          <p:nvPr/>
        </p:nvGrpSpPr>
        <p:grpSpPr>
          <a:xfrm>
            <a:off x="5710966" y="2055917"/>
            <a:ext cx="3699734" cy="953797"/>
            <a:chOff x="1168471" y="1636783"/>
            <a:chExt cx="3212148" cy="953797"/>
          </a:xfrm>
        </p:grpSpPr>
        <p:sp>
          <p:nvSpPr>
            <p:cNvPr id="26" name="Freeform 24"/>
            <p:cNvSpPr/>
            <p:nvPr/>
          </p:nvSpPr>
          <p:spPr>
            <a:xfrm rot="5400000">
              <a:off x="1193117" y="1612137"/>
              <a:ext cx="553379" cy="602671"/>
            </a:xfrm>
            <a:custGeom>
              <a:avLst/>
              <a:gdLst>
                <a:gd name="connsiteX0" fmla="*/ 0 w 656305"/>
                <a:gd name="connsiteY0" fmla="*/ 617013 h 726295"/>
                <a:gd name="connsiteX1" fmla="*/ 0 w 656305"/>
                <a:gd name="connsiteY1" fmla="*/ 179899 h 726295"/>
                <a:gd name="connsiteX2" fmla="*/ 109282 w 656305"/>
                <a:gd name="connsiteY2" fmla="*/ 70617 h 726295"/>
                <a:gd name="connsiteX3" fmla="*/ 246327 w 656305"/>
                <a:gd name="connsiteY3" fmla="*/ 70617 h 726295"/>
                <a:gd name="connsiteX4" fmla="*/ 328153 w 656305"/>
                <a:gd name="connsiteY4" fmla="*/ 0 h 726295"/>
                <a:gd name="connsiteX5" fmla="*/ 409978 w 656305"/>
                <a:gd name="connsiteY5" fmla="*/ 70617 h 726295"/>
                <a:gd name="connsiteX6" fmla="*/ 547023 w 656305"/>
                <a:gd name="connsiteY6" fmla="*/ 70617 h 726295"/>
                <a:gd name="connsiteX7" fmla="*/ 656305 w 656305"/>
                <a:gd name="connsiteY7" fmla="*/ 179899 h 726295"/>
                <a:gd name="connsiteX8" fmla="*/ 656305 w 656305"/>
                <a:gd name="connsiteY8" fmla="*/ 617013 h 726295"/>
                <a:gd name="connsiteX9" fmla="*/ 547023 w 656305"/>
                <a:gd name="connsiteY9" fmla="*/ 726295 h 726295"/>
                <a:gd name="connsiteX10" fmla="*/ 109282 w 656305"/>
                <a:gd name="connsiteY10" fmla="*/ 726295 h 726295"/>
                <a:gd name="connsiteX11" fmla="*/ 0 w 656305"/>
                <a:gd name="connsiteY11" fmla="*/ 617013 h 72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6305" h="726295">
                  <a:moveTo>
                    <a:pt x="0" y="617013"/>
                  </a:moveTo>
                  <a:lnTo>
                    <a:pt x="0" y="179899"/>
                  </a:lnTo>
                  <a:cubicBezTo>
                    <a:pt x="0" y="119544"/>
                    <a:pt x="48927" y="70617"/>
                    <a:pt x="109282" y="70617"/>
                  </a:cubicBezTo>
                  <a:lnTo>
                    <a:pt x="246327" y="70617"/>
                  </a:lnTo>
                  <a:lnTo>
                    <a:pt x="328153" y="0"/>
                  </a:lnTo>
                  <a:lnTo>
                    <a:pt x="409978" y="70617"/>
                  </a:lnTo>
                  <a:lnTo>
                    <a:pt x="547023" y="70617"/>
                  </a:lnTo>
                  <a:cubicBezTo>
                    <a:pt x="607378" y="70617"/>
                    <a:pt x="656305" y="119544"/>
                    <a:pt x="656305" y="179899"/>
                  </a:cubicBezTo>
                  <a:lnTo>
                    <a:pt x="656305" y="617013"/>
                  </a:lnTo>
                  <a:cubicBezTo>
                    <a:pt x="656305" y="677368"/>
                    <a:pt x="607378" y="726295"/>
                    <a:pt x="547023" y="726295"/>
                  </a:cubicBezTo>
                  <a:lnTo>
                    <a:pt x="109282" y="726295"/>
                  </a:lnTo>
                  <a:cubicBezTo>
                    <a:pt x="48927" y="726295"/>
                    <a:pt x="0" y="677368"/>
                    <a:pt x="0" y="617013"/>
                  </a:cubicBezTo>
                  <a:close/>
                </a:path>
              </a:pathLst>
            </a:custGeom>
            <a:solidFill>
              <a:srgbClr val="7E8A7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id-ID" sz="2000" b="1" dirty="0">
                <a:solidFill>
                  <a:schemeClr val="tx1"/>
                </a:solidFill>
                <a:cs typeface="+mn-ea"/>
                <a:sym typeface="+mn-lt"/>
              </a:endParaRPr>
            </a:p>
          </p:txBody>
        </p:sp>
        <p:sp>
          <p:nvSpPr>
            <p:cNvPr id="27" name="矩形 26"/>
            <p:cNvSpPr/>
            <p:nvPr/>
          </p:nvSpPr>
          <p:spPr>
            <a:xfrm>
              <a:off x="1760415" y="1728806"/>
              <a:ext cx="2620204" cy="861774"/>
            </a:xfrm>
            <a:prstGeom prst="rect">
              <a:avLst/>
            </a:prstGeom>
            <a:noFill/>
          </p:spPr>
          <p:txBody>
            <a:bodyPr wrap="square" lIns="0" tIns="0" rIns="0" bIns="0" rtlCol="0">
              <a:spAutoFit/>
            </a:bodyPr>
            <a:lstStyle/>
            <a:p>
              <a:pPr algn="ctr">
                <a:defRPr/>
              </a:pPr>
              <a:r>
                <a:rPr lang="zh-CN" altLang="en-US" sz="2800" b="1" kern="0" dirty="0">
                  <a:ln w="0">
                    <a:noFill/>
                  </a:ln>
                  <a:solidFill>
                    <a:schemeClr val="tx1"/>
                  </a:solidFill>
                  <a:cs typeface="+mn-ea"/>
                  <a:sym typeface="+mn-lt"/>
                </a:rPr>
                <a:t>春季全员心理普测</a:t>
              </a:r>
            </a:p>
          </p:txBody>
        </p:sp>
      </p:grpSp>
      <p:grpSp>
        <p:nvGrpSpPr>
          <p:cNvPr id="32" name="组合 31"/>
          <p:cNvGrpSpPr/>
          <p:nvPr/>
        </p:nvGrpSpPr>
        <p:grpSpPr>
          <a:xfrm>
            <a:off x="1101976" y="2054036"/>
            <a:ext cx="3908174" cy="553379"/>
            <a:chOff x="1168471" y="1636783"/>
            <a:chExt cx="3814818" cy="553379"/>
          </a:xfrm>
        </p:grpSpPr>
        <p:sp>
          <p:nvSpPr>
            <p:cNvPr id="33" name="Freeform 24"/>
            <p:cNvSpPr/>
            <p:nvPr/>
          </p:nvSpPr>
          <p:spPr>
            <a:xfrm rot="5400000">
              <a:off x="1193117" y="1612137"/>
              <a:ext cx="553379" cy="602671"/>
            </a:xfrm>
            <a:custGeom>
              <a:avLst/>
              <a:gdLst>
                <a:gd name="connsiteX0" fmla="*/ 0 w 656305"/>
                <a:gd name="connsiteY0" fmla="*/ 617013 h 726295"/>
                <a:gd name="connsiteX1" fmla="*/ 0 w 656305"/>
                <a:gd name="connsiteY1" fmla="*/ 179899 h 726295"/>
                <a:gd name="connsiteX2" fmla="*/ 109282 w 656305"/>
                <a:gd name="connsiteY2" fmla="*/ 70617 h 726295"/>
                <a:gd name="connsiteX3" fmla="*/ 246327 w 656305"/>
                <a:gd name="connsiteY3" fmla="*/ 70617 h 726295"/>
                <a:gd name="connsiteX4" fmla="*/ 328153 w 656305"/>
                <a:gd name="connsiteY4" fmla="*/ 0 h 726295"/>
                <a:gd name="connsiteX5" fmla="*/ 409978 w 656305"/>
                <a:gd name="connsiteY5" fmla="*/ 70617 h 726295"/>
                <a:gd name="connsiteX6" fmla="*/ 547023 w 656305"/>
                <a:gd name="connsiteY6" fmla="*/ 70617 h 726295"/>
                <a:gd name="connsiteX7" fmla="*/ 656305 w 656305"/>
                <a:gd name="connsiteY7" fmla="*/ 179899 h 726295"/>
                <a:gd name="connsiteX8" fmla="*/ 656305 w 656305"/>
                <a:gd name="connsiteY8" fmla="*/ 617013 h 726295"/>
                <a:gd name="connsiteX9" fmla="*/ 547023 w 656305"/>
                <a:gd name="connsiteY9" fmla="*/ 726295 h 726295"/>
                <a:gd name="connsiteX10" fmla="*/ 109282 w 656305"/>
                <a:gd name="connsiteY10" fmla="*/ 726295 h 726295"/>
                <a:gd name="connsiteX11" fmla="*/ 0 w 656305"/>
                <a:gd name="connsiteY11" fmla="*/ 617013 h 726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56305" h="726295">
                  <a:moveTo>
                    <a:pt x="0" y="617013"/>
                  </a:moveTo>
                  <a:lnTo>
                    <a:pt x="0" y="179899"/>
                  </a:lnTo>
                  <a:cubicBezTo>
                    <a:pt x="0" y="119544"/>
                    <a:pt x="48927" y="70617"/>
                    <a:pt x="109282" y="70617"/>
                  </a:cubicBezTo>
                  <a:lnTo>
                    <a:pt x="246327" y="70617"/>
                  </a:lnTo>
                  <a:lnTo>
                    <a:pt x="328153" y="0"/>
                  </a:lnTo>
                  <a:lnTo>
                    <a:pt x="409978" y="70617"/>
                  </a:lnTo>
                  <a:lnTo>
                    <a:pt x="547023" y="70617"/>
                  </a:lnTo>
                  <a:cubicBezTo>
                    <a:pt x="607378" y="70617"/>
                    <a:pt x="656305" y="119544"/>
                    <a:pt x="656305" y="179899"/>
                  </a:cubicBezTo>
                  <a:lnTo>
                    <a:pt x="656305" y="617013"/>
                  </a:lnTo>
                  <a:cubicBezTo>
                    <a:pt x="656305" y="677368"/>
                    <a:pt x="607378" y="726295"/>
                    <a:pt x="547023" y="726295"/>
                  </a:cubicBezTo>
                  <a:lnTo>
                    <a:pt x="109282" y="726295"/>
                  </a:lnTo>
                  <a:cubicBezTo>
                    <a:pt x="48927" y="726295"/>
                    <a:pt x="0" y="677368"/>
                    <a:pt x="0" y="617013"/>
                  </a:cubicBezTo>
                  <a:close/>
                </a:path>
              </a:pathLst>
            </a:custGeom>
            <a:solidFill>
              <a:srgbClr val="DA9AA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id-ID" sz="2000" b="1" dirty="0">
                <a:solidFill>
                  <a:schemeClr val="tx1"/>
                </a:solidFill>
                <a:cs typeface="+mn-ea"/>
                <a:sym typeface="+mn-lt"/>
              </a:endParaRPr>
            </a:p>
          </p:txBody>
        </p:sp>
        <p:sp>
          <p:nvSpPr>
            <p:cNvPr id="48" name="矩形 47"/>
            <p:cNvSpPr/>
            <p:nvPr/>
          </p:nvSpPr>
          <p:spPr>
            <a:xfrm>
              <a:off x="1760414" y="1728806"/>
              <a:ext cx="3222875" cy="430887"/>
            </a:xfrm>
            <a:prstGeom prst="rect">
              <a:avLst/>
            </a:prstGeom>
            <a:noFill/>
          </p:spPr>
          <p:txBody>
            <a:bodyPr wrap="square" lIns="0" tIns="0" rIns="0" bIns="0" rtlCol="0">
              <a:spAutoFit/>
            </a:bodyPr>
            <a:lstStyle/>
            <a:p>
              <a:pPr algn="ctr">
                <a:defRPr/>
              </a:pPr>
              <a:r>
                <a:rPr lang="zh-CN" altLang="en-US" sz="2800" b="1" kern="0" dirty="0">
                  <a:ln w="0">
                    <a:noFill/>
                  </a:ln>
                  <a:solidFill>
                    <a:schemeClr val="tx1"/>
                  </a:solidFill>
                  <a:cs typeface="+mn-ea"/>
                  <a:sym typeface="+mn-lt"/>
                </a:rPr>
                <a:t>秋季新生心理测评</a:t>
              </a:r>
            </a:p>
          </p:txBody>
        </p:sp>
      </p:grpSp>
      <p:grpSp>
        <p:nvGrpSpPr>
          <p:cNvPr id="49" name="组合 48"/>
          <p:cNvGrpSpPr/>
          <p:nvPr/>
        </p:nvGrpSpPr>
        <p:grpSpPr>
          <a:xfrm>
            <a:off x="1273598" y="2199503"/>
            <a:ext cx="223800" cy="220501"/>
            <a:chOff x="8185122" y="600076"/>
            <a:chExt cx="1212846" cy="1201737"/>
          </a:xfrm>
        </p:grpSpPr>
        <p:sp>
          <p:nvSpPr>
            <p:cNvPr id="52" name="Freeform 13"/>
            <p:cNvSpPr/>
            <p:nvPr/>
          </p:nvSpPr>
          <p:spPr bwMode="auto">
            <a:xfrm>
              <a:off x="8320058" y="828676"/>
              <a:ext cx="919161" cy="973137"/>
            </a:xfrm>
            <a:custGeom>
              <a:avLst/>
              <a:gdLst>
                <a:gd name="T0" fmla="*/ 123 w 245"/>
                <a:gd name="T1" fmla="*/ 0 h 259"/>
                <a:gd name="T2" fmla="*/ 0 w 245"/>
                <a:gd name="T3" fmla="*/ 155 h 259"/>
                <a:gd name="T4" fmla="*/ 0 w 245"/>
                <a:gd name="T5" fmla="*/ 246 h 259"/>
                <a:gd name="T6" fmla="*/ 16 w 245"/>
                <a:gd name="T7" fmla="*/ 259 h 259"/>
                <a:gd name="T8" fmla="*/ 96 w 245"/>
                <a:gd name="T9" fmla="*/ 259 h 259"/>
                <a:gd name="T10" fmla="*/ 96 w 245"/>
                <a:gd name="T11" fmla="*/ 167 h 259"/>
                <a:gd name="T12" fmla="*/ 151 w 245"/>
                <a:gd name="T13" fmla="*/ 167 h 259"/>
                <a:gd name="T14" fmla="*/ 151 w 245"/>
                <a:gd name="T15" fmla="*/ 259 h 259"/>
                <a:gd name="T16" fmla="*/ 230 w 245"/>
                <a:gd name="T17" fmla="*/ 259 h 259"/>
                <a:gd name="T18" fmla="*/ 245 w 245"/>
                <a:gd name="T19" fmla="*/ 246 h 259"/>
                <a:gd name="T20" fmla="*/ 245 w 245"/>
                <a:gd name="T21" fmla="*/ 144 h 259"/>
                <a:gd name="T22" fmla="*/ 123 w 245"/>
                <a:gd name="T23"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5" h="259">
                  <a:moveTo>
                    <a:pt x="123" y="0"/>
                  </a:moveTo>
                  <a:cubicBezTo>
                    <a:pt x="0" y="155"/>
                    <a:pt x="0" y="155"/>
                    <a:pt x="0" y="155"/>
                  </a:cubicBezTo>
                  <a:cubicBezTo>
                    <a:pt x="0" y="246"/>
                    <a:pt x="0" y="246"/>
                    <a:pt x="0" y="246"/>
                  </a:cubicBezTo>
                  <a:cubicBezTo>
                    <a:pt x="0" y="253"/>
                    <a:pt x="7" y="259"/>
                    <a:pt x="16" y="259"/>
                  </a:cubicBezTo>
                  <a:cubicBezTo>
                    <a:pt x="96" y="259"/>
                    <a:pt x="96" y="259"/>
                    <a:pt x="96" y="259"/>
                  </a:cubicBezTo>
                  <a:cubicBezTo>
                    <a:pt x="96" y="167"/>
                    <a:pt x="96" y="167"/>
                    <a:pt x="96" y="167"/>
                  </a:cubicBezTo>
                  <a:cubicBezTo>
                    <a:pt x="151" y="167"/>
                    <a:pt x="151" y="167"/>
                    <a:pt x="151" y="167"/>
                  </a:cubicBezTo>
                  <a:cubicBezTo>
                    <a:pt x="151" y="259"/>
                    <a:pt x="151" y="259"/>
                    <a:pt x="151" y="259"/>
                  </a:cubicBezTo>
                  <a:cubicBezTo>
                    <a:pt x="230" y="259"/>
                    <a:pt x="230" y="259"/>
                    <a:pt x="230" y="259"/>
                  </a:cubicBezTo>
                  <a:cubicBezTo>
                    <a:pt x="238" y="259"/>
                    <a:pt x="245" y="253"/>
                    <a:pt x="245" y="246"/>
                  </a:cubicBezTo>
                  <a:cubicBezTo>
                    <a:pt x="245" y="144"/>
                    <a:pt x="245" y="144"/>
                    <a:pt x="245" y="144"/>
                  </a:cubicBezTo>
                  <a:cubicBezTo>
                    <a:pt x="245" y="137"/>
                    <a:pt x="123" y="0"/>
                    <a:pt x="123"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schemeClr val="tx1"/>
                </a:solidFill>
                <a:effectLst/>
                <a:uLnTx/>
                <a:uFillTx/>
                <a:cs typeface="+mn-ea"/>
                <a:sym typeface="+mn-lt"/>
              </a:endParaRPr>
            </a:p>
          </p:txBody>
        </p:sp>
        <p:sp>
          <p:nvSpPr>
            <p:cNvPr id="53" name="Freeform 14"/>
            <p:cNvSpPr/>
            <p:nvPr/>
          </p:nvSpPr>
          <p:spPr bwMode="auto">
            <a:xfrm>
              <a:off x="8185122" y="600076"/>
              <a:ext cx="1212846" cy="811212"/>
            </a:xfrm>
            <a:custGeom>
              <a:avLst/>
              <a:gdLst>
                <a:gd name="T0" fmla="*/ 319 w 323"/>
                <a:gd name="T1" fmla="*/ 184 h 216"/>
                <a:gd name="T2" fmla="*/ 169 w 323"/>
                <a:gd name="T3" fmla="*/ 5 h 216"/>
                <a:gd name="T4" fmla="*/ 158 w 323"/>
                <a:gd name="T5" fmla="*/ 0 h 216"/>
                <a:gd name="T6" fmla="*/ 147 w 323"/>
                <a:gd name="T7" fmla="*/ 5 h 216"/>
                <a:gd name="T8" fmla="*/ 4 w 323"/>
                <a:gd name="T9" fmla="*/ 188 h 216"/>
                <a:gd name="T10" fmla="*/ 6 w 323"/>
                <a:gd name="T11" fmla="*/ 209 h 216"/>
                <a:gd name="T12" fmla="*/ 24 w 323"/>
                <a:gd name="T13" fmla="*/ 211 h 216"/>
                <a:gd name="T14" fmla="*/ 159 w 323"/>
                <a:gd name="T15" fmla="*/ 42 h 216"/>
                <a:gd name="T16" fmla="*/ 299 w 323"/>
                <a:gd name="T17" fmla="*/ 207 h 216"/>
                <a:gd name="T18" fmla="*/ 317 w 323"/>
                <a:gd name="T19" fmla="*/ 205 h 216"/>
                <a:gd name="T20" fmla="*/ 319 w 323"/>
                <a:gd name="T21" fmla="*/ 184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3" h="216">
                  <a:moveTo>
                    <a:pt x="319" y="184"/>
                  </a:moveTo>
                  <a:cubicBezTo>
                    <a:pt x="319" y="184"/>
                    <a:pt x="171" y="7"/>
                    <a:pt x="169" y="5"/>
                  </a:cubicBezTo>
                  <a:cubicBezTo>
                    <a:pt x="166" y="1"/>
                    <a:pt x="162" y="0"/>
                    <a:pt x="158" y="0"/>
                  </a:cubicBezTo>
                  <a:cubicBezTo>
                    <a:pt x="154" y="0"/>
                    <a:pt x="150" y="1"/>
                    <a:pt x="147" y="5"/>
                  </a:cubicBezTo>
                  <a:cubicBezTo>
                    <a:pt x="145" y="8"/>
                    <a:pt x="4" y="188"/>
                    <a:pt x="4" y="188"/>
                  </a:cubicBezTo>
                  <a:cubicBezTo>
                    <a:pt x="0" y="194"/>
                    <a:pt x="1" y="203"/>
                    <a:pt x="6" y="209"/>
                  </a:cubicBezTo>
                  <a:cubicBezTo>
                    <a:pt x="12" y="215"/>
                    <a:pt x="20" y="216"/>
                    <a:pt x="24" y="211"/>
                  </a:cubicBezTo>
                  <a:cubicBezTo>
                    <a:pt x="159" y="42"/>
                    <a:pt x="159" y="42"/>
                    <a:pt x="159" y="42"/>
                  </a:cubicBezTo>
                  <a:cubicBezTo>
                    <a:pt x="299" y="207"/>
                    <a:pt x="299" y="207"/>
                    <a:pt x="299" y="207"/>
                  </a:cubicBezTo>
                  <a:cubicBezTo>
                    <a:pt x="304" y="213"/>
                    <a:pt x="312" y="212"/>
                    <a:pt x="317" y="205"/>
                  </a:cubicBezTo>
                  <a:cubicBezTo>
                    <a:pt x="323" y="199"/>
                    <a:pt x="323" y="189"/>
                    <a:pt x="319" y="18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schemeClr val="tx1"/>
                </a:solidFill>
                <a:effectLst/>
                <a:uLnTx/>
                <a:uFillTx/>
                <a:cs typeface="+mn-ea"/>
                <a:sym typeface="+mn-lt"/>
              </a:endParaRPr>
            </a:p>
          </p:txBody>
        </p:sp>
      </p:grpSp>
      <p:grpSp>
        <p:nvGrpSpPr>
          <p:cNvPr id="54" name="组合 53"/>
          <p:cNvGrpSpPr/>
          <p:nvPr/>
        </p:nvGrpSpPr>
        <p:grpSpPr>
          <a:xfrm>
            <a:off x="1225699" y="3350492"/>
            <a:ext cx="276516" cy="229330"/>
            <a:chOff x="2760663" y="5032375"/>
            <a:chExt cx="1473200" cy="1228726"/>
          </a:xfrm>
        </p:grpSpPr>
        <p:sp>
          <p:nvSpPr>
            <p:cNvPr id="55" name="Freeform 15"/>
            <p:cNvSpPr/>
            <p:nvPr/>
          </p:nvSpPr>
          <p:spPr bwMode="auto">
            <a:xfrm>
              <a:off x="3005138" y="5856288"/>
              <a:ext cx="285750" cy="404813"/>
            </a:xfrm>
            <a:custGeom>
              <a:avLst/>
              <a:gdLst>
                <a:gd name="T0" fmla="*/ 76 w 76"/>
                <a:gd name="T1" fmla="*/ 103 h 108"/>
                <a:gd name="T2" fmla="*/ 62 w 76"/>
                <a:gd name="T3" fmla="*/ 108 h 108"/>
                <a:gd name="T4" fmla="*/ 13 w 76"/>
                <a:gd name="T5" fmla="*/ 108 h 108"/>
                <a:gd name="T6" fmla="*/ 0 w 76"/>
                <a:gd name="T7" fmla="*/ 103 h 108"/>
                <a:gd name="T8" fmla="*/ 0 w 76"/>
                <a:gd name="T9" fmla="*/ 5 h 108"/>
                <a:gd name="T10" fmla="*/ 13 w 76"/>
                <a:gd name="T11" fmla="*/ 0 h 108"/>
                <a:gd name="T12" fmla="*/ 62 w 76"/>
                <a:gd name="T13" fmla="*/ 0 h 108"/>
                <a:gd name="T14" fmla="*/ 76 w 76"/>
                <a:gd name="T15" fmla="*/ 5 h 108"/>
                <a:gd name="T16" fmla="*/ 76 w 76"/>
                <a:gd name="T17" fmla="*/ 10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08">
                  <a:moveTo>
                    <a:pt x="76" y="103"/>
                  </a:moveTo>
                  <a:cubicBezTo>
                    <a:pt x="76" y="106"/>
                    <a:pt x="70" y="108"/>
                    <a:pt x="62" y="108"/>
                  </a:cubicBezTo>
                  <a:cubicBezTo>
                    <a:pt x="13" y="108"/>
                    <a:pt x="13" y="108"/>
                    <a:pt x="13" y="108"/>
                  </a:cubicBezTo>
                  <a:cubicBezTo>
                    <a:pt x="6" y="108"/>
                    <a:pt x="0" y="106"/>
                    <a:pt x="0" y="103"/>
                  </a:cubicBezTo>
                  <a:cubicBezTo>
                    <a:pt x="0" y="5"/>
                    <a:pt x="0" y="5"/>
                    <a:pt x="0" y="5"/>
                  </a:cubicBezTo>
                  <a:cubicBezTo>
                    <a:pt x="0" y="2"/>
                    <a:pt x="6" y="0"/>
                    <a:pt x="13" y="0"/>
                  </a:cubicBezTo>
                  <a:cubicBezTo>
                    <a:pt x="62" y="0"/>
                    <a:pt x="62" y="0"/>
                    <a:pt x="62" y="0"/>
                  </a:cubicBezTo>
                  <a:cubicBezTo>
                    <a:pt x="70" y="0"/>
                    <a:pt x="76" y="2"/>
                    <a:pt x="76" y="5"/>
                  </a:cubicBezTo>
                  <a:lnTo>
                    <a:pt x="76" y="10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schemeClr val="tx1"/>
                </a:solidFill>
                <a:effectLst/>
                <a:uLnTx/>
                <a:uFillTx/>
                <a:cs typeface="+mn-ea"/>
                <a:sym typeface="+mn-lt"/>
              </a:endParaRPr>
            </a:p>
          </p:txBody>
        </p:sp>
        <p:sp>
          <p:nvSpPr>
            <p:cNvPr id="56" name="Freeform 16"/>
            <p:cNvSpPr/>
            <p:nvPr/>
          </p:nvSpPr>
          <p:spPr bwMode="auto">
            <a:xfrm>
              <a:off x="3321051" y="5645150"/>
              <a:ext cx="284163" cy="615950"/>
            </a:xfrm>
            <a:custGeom>
              <a:avLst/>
              <a:gdLst>
                <a:gd name="T0" fmla="*/ 76 w 76"/>
                <a:gd name="T1" fmla="*/ 156 h 164"/>
                <a:gd name="T2" fmla="*/ 62 w 76"/>
                <a:gd name="T3" fmla="*/ 164 h 164"/>
                <a:gd name="T4" fmla="*/ 13 w 76"/>
                <a:gd name="T5" fmla="*/ 164 h 164"/>
                <a:gd name="T6" fmla="*/ 0 w 76"/>
                <a:gd name="T7" fmla="*/ 156 h 164"/>
                <a:gd name="T8" fmla="*/ 0 w 76"/>
                <a:gd name="T9" fmla="*/ 7 h 164"/>
                <a:gd name="T10" fmla="*/ 13 w 76"/>
                <a:gd name="T11" fmla="*/ 0 h 164"/>
                <a:gd name="T12" fmla="*/ 62 w 76"/>
                <a:gd name="T13" fmla="*/ 0 h 164"/>
                <a:gd name="T14" fmla="*/ 76 w 76"/>
                <a:gd name="T15" fmla="*/ 7 h 164"/>
                <a:gd name="T16" fmla="*/ 76 w 76"/>
                <a:gd name="T17" fmla="*/ 156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4">
                  <a:moveTo>
                    <a:pt x="76" y="156"/>
                  </a:moveTo>
                  <a:cubicBezTo>
                    <a:pt x="76" y="160"/>
                    <a:pt x="70" y="164"/>
                    <a:pt x="62" y="164"/>
                  </a:cubicBezTo>
                  <a:cubicBezTo>
                    <a:pt x="13" y="164"/>
                    <a:pt x="13" y="164"/>
                    <a:pt x="13" y="164"/>
                  </a:cubicBezTo>
                  <a:cubicBezTo>
                    <a:pt x="6" y="164"/>
                    <a:pt x="0" y="160"/>
                    <a:pt x="0" y="156"/>
                  </a:cubicBezTo>
                  <a:cubicBezTo>
                    <a:pt x="0" y="7"/>
                    <a:pt x="0" y="7"/>
                    <a:pt x="0" y="7"/>
                  </a:cubicBezTo>
                  <a:cubicBezTo>
                    <a:pt x="0" y="3"/>
                    <a:pt x="6" y="0"/>
                    <a:pt x="13" y="0"/>
                  </a:cubicBezTo>
                  <a:cubicBezTo>
                    <a:pt x="62" y="0"/>
                    <a:pt x="62" y="0"/>
                    <a:pt x="62" y="0"/>
                  </a:cubicBezTo>
                  <a:cubicBezTo>
                    <a:pt x="70" y="0"/>
                    <a:pt x="76" y="3"/>
                    <a:pt x="76" y="7"/>
                  </a:cubicBezTo>
                  <a:lnTo>
                    <a:pt x="76" y="15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schemeClr val="tx1"/>
                </a:solidFill>
                <a:effectLst/>
                <a:uLnTx/>
                <a:uFillTx/>
                <a:cs typeface="+mn-ea"/>
                <a:sym typeface="+mn-lt"/>
              </a:endParaRPr>
            </a:p>
          </p:txBody>
        </p:sp>
        <p:sp>
          <p:nvSpPr>
            <p:cNvPr id="57" name="Freeform 17"/>
            <p:cNvSpPr/>
            <p:nvPr/>
          </p:nvSpPr>
          <p:spPr bwMode="auto">
            <a:xfrm>
              <a:off x="3635376" y="5397500"/>
              <a:ext cx="282575" cy="863600"/>
            </a:xfrm>
            <a:custGeom>
              <a:avLst/>
              <a:gdLst>
                <a:gd name="T0" fmla="*/ 75 w 75"/>
                <a:gd name="T1" fmla="*/ 219 h 230"/>
                <a:gd name="T2" fmla="*/ 62 w 75"/>
                <a:gd name="T3" fmla="*/ 230 h 230"/>
                <a:gd name="T4" fmla="*/ 13 w 75"/>
                <a:gd name="T5" fmla="*/ 230 h 230"/>
                <a:gd name="T6" fmla="*/ 0 w 75"/>
                <a:gd name="T7" fmla="*/ 219 h 230"/>
                <a:gd name="T8" fmla="*/ 0 w 75"/>
                <a:gd name="T9" fmla="*/ 10 h 230"/>
                <a:gd name="T10" fmla="*/ 13 w 75"/>
                <a:gd name="T11" fmla="*/ 0 h 230"/>
                <a:gd name="T12" fmla="*/ 62 w 75"/>
                <a:gd name="T13" fmla="*/ 0 h 230"/>
                <a:gd name="T14" fmla="*/ 75 w 75"/>
                <a:gd name="T15" fmla="*/ 10 h 230"/>
                <a:gd name="T16" fmla="*/ 75 w 75"/>
                <a:gd name="T1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230">
                  <a:moveTo>
                    <a:pt x="75" y="219"/>
                  </a:moveTo>
                  <a:cubicBezTo>
                    <a:pt x="75" y="225"/>
                    <a:pt x="70" y="230"/>
                    <a:pt x="62" y="230"/>
                  </a:cubicBezTo>
                  <a:cubicBezTo>
                    <a:pt x="13" y="230"/>
                    <a:pt x="13" y="230"/>
                    <a:pt x="13" y="230"/>
                  </a:cubicBezTo>
                  <a:cubicBezTo>
                    <a:pt x="6" y="230"/>
                    <a:pt x="0" y="225"/>
                    <a:pt x="0" y="219"/>
                  </a:cubicBezTo>
                  <a:cubicBezTo>
                    <a:pt x="0" y="10"/>
                    <a:pt x="0" y="10"/>
                    <a:pt x="0" y="10"/>
                  </a:cubicBezTo>
                  <a:cubicBezTo>
                    <a:pt x="0" y="4"/>
                    <a:pt x="6" y="0"/>
                    <a:pt x="13" y="0"/>
                  </a:cubicBezTo>
                  <a:cubicBezTo>
                    <a:pt x="62" y="0"/>
                    <a:pt x="62" y="0"/>
                    <a:pt x="62" y="0"/>
                  </a:cubicBezTo>
                  <a:cubicBezTo>
                    <a:pt x="70" y="0"/>
                    <a:pt x="75" y="4"/>
                    <a:pt x="75" y="10"/>
                  </a:cubicBezTo>
                  <a:lnTo>
                    <a:pt x="75" y="21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schemeClr val="tx1"/>
                </a:solidFill>
                <a:effectLst/>
                <a:uLnTx/>
                <a:uFillTx/>
                <a:cs typeface="+mn-ea"/>
                <a:sym typeface="+mn-lt"/>
              </a:endParaRPr>
            </a:p>
          </p:txBody>
        </p:sp>
        <p:sp>
          <p:nvSpPr>
            <p:cNvPr id="58" name="Freeform 18"/>
            <p:cNvSpPr/>
            <p:nvPr/>
          </p:nvSpPr>
          <p:spPr bwMode="auto">
            <a:xfrm>
              <a:off x="3951288" y="5205413"/>
              <a:ext cx="282575" cy="1055688"/>
            </a:xfrm>
            <a:custGeom>
              <a:avLst/>
              <a:gdLst>
                <a:gd name="T0" fmla="*/ 75 w 75"/>
                <a:gd name="T1" fmla="*/ 268 h 281"/>
                <a:gd name="T2" fmla="*/ 62 w 75"/>
                <a:gd name="T3" fmla="*/ 281 h 281"/>
                <a:gd name="T4" fmla="*/ 13 w 75"/>
                <a:gd name="T5" fmla="*/ 281 h 281"/>
                <a:gd name="T6" fmla="*/ 0 w 75"/>
                <a:gd name="T7" fmla="*/ 268 h 281"/>
                <a:gd name="T8" fmla="*/ 0 w 75"/>
                <a:gd name="T9" fmla="*/ 13 h 281"/>
                <a:gd name="T10" fmla="*/ 13 w 75"/>
                <a:gd name="T11" fmla="*/ 0 h 281"/>
                <a:gd name="T12" fmla="*/ 62 w 75"/>
                <a:gd name="T13" fmla="*/ 0 h 281"/>
                <a:gd name="T14" fmla="*/ 75 w 75"/>
                <a:gd name="T15" fmla="*/ 13 h 281"/>
                <a:gd name="T16" fmla="*/ 75 w 75"/>
                <a:gd name="T17" fmla="*/ 268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281">
                  <a:moveTo>
                    <a:pt x="75" y="268"/>
                  </a:moveTo>
                  <a:cubicBezTo>
                    <a:pt x="75" y="275"/>
                    <a:pt x="69" y="281"/>
                    <a:pt x="62" y="281"/>
                  </a:cubicBezTo>
                  <a:cubicBezTo>
                    <a:pt x="13" y="281"/>
                    <a:pt x="13" y="281"/>
                    <a:pt x="13" y="281"/>
                  </a:cubicBezTo>
                  <a:cubicBezTo>
                    <a:pt x="6" y="281"/>
                    <a:pt x="0" y="275"/>
                    <a:pt x="0" y="268"/>
                  </a:cubicBezTo>
                  <a:cubicBezTo>
                    <a:pt x="0" y="13"/>
                    <a:pt x="0" y="13"/>
                    <a:pt x="0" y="13"/>
                  </a:cubicBezTo>
                  <a:cubicBezTo>
                    <a:pt x="0" y="6"/>
                    <a:pt x="6" y="0"/>
                    <a:pt x="13" y="0"/>
                  </a:cubicBezTo>
                  <a:cubicBezTo>
                    <a:pt x="62" y="0"/>
                    <a:pt x="62" y="0"/>
                    <a:pt x="62" y="0"/>
                  </a:cubicBezTo>
                  <a:cubicBezTo>
                    <a:pt x="69" y="0"/>
                    <a:pt x="75" y="6"/>
                    <a:pt x="75" y="13"/>
                  </a:cubicBezTo>
                  <a:lnTo>
                    <a:pt x="75" y="26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schemeClr val="tx1"/>
                </a:solidFill>
                <a:effectLst/>
                <a:uLnTx/>
                <a:uFillTx/>
                <a:cs typeface="+mn-ea"/>
                <a:sym typeface="+mn-lt"/>
              </a:endParaRPr>
            </a:p>
          </p:txBody>
        </p:sp>
        <p:sp>
          <p:nvSpPr>
            <p:cNvPr id="59" name="Freeform 19"/>
            <p:cNvSpPr/>
            <p:nvPr/>
          </p:nvSpPr>
          <p:spPr bwMode="auto">
            <a:xfrm>
              <a:off x="2760663" y="5116513"/>
              <a:ext cx="1063625" cy="682625"/>
            </a:xfrm>
            <a:custGeom>
              <a:avLst/>
              <a:gdLst>
                <a:gd name="T0" fmla="*/ 14 w 283"/>
                <a:gd name="T1" fmla="*/ 182 h 182"/>
                <a:gd name="T2" fmla="*/ 5 w 283"/>
                <a:gd name="T3" fmla="*/ 179 h 182"/>
                <a:gd name="T4" fmla="*/ 5 w 283"/>
                <a:gd name="T5" fmla="*/ 163 h 182"/>
                <a:gd name="T6" fmla="*/ 140 w 283"/>
                <a:gd name="T7" fmla="*/ 46 h 182"/>
                <a:gd name="T8" fmla="*/ 154 w 283"/>
                <a:gd name="T9" fmla="*/ 44 h 182"/>
                <a:gd name="T10" fmla="*/ 162 w 283"/>
                <a:gd name="T11" fmla="*/ 54 h 182"/>
                <a:gd name="T12" fmla="*/ 162 w 283"/>
                <a:gd name="T13" fmla="*/ 88 h 182"/>
                <a:gd name="T14" fmla="*/ 259 w 283"/>
                <a:gd name="T15" fmla="*/ 5 h 182"/>
                <a:gd name="T16" fmla="*/ 278 w 283"/>
                <a:gd name="T17" fmla="*/ 5 h 182"/>
                <a:gd name="T18" fmla="*/ 278 w 283"/>
                <a:gd name="T19" fmla="*/ 20 h 182"/>
                <a:gd name="T20" fmla="*/ 158 w 283"/>
                <a:gd name="T21" fmla="*/ 123 h 182"/>
                <a:gd name="T22" fmla="*/ 144 w 283"/>
                <a:gd name="T23" fmla="*/ 125 h 182"/>
                <a:gd name="T24" fmla="*/ 136 w 283"/>
                <a:gd name="T25" fmla="*/ 115 h 182"/>
                <a:gd name="T26" fmla="*/ 136 w 283"/>
                <a:gd name="T27" fmla="*/ 82 h 182"/>
                <a:gd name="T28" fmla="*/ 23 w 283"/>
                <a:gd name="T29" fmla="*/ 179 h 182"/>
                <a:gd name="T30" fmla="*/ 14 w 283"/>
                <a:gd name="T31" fmla="*/ 18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3" h="182">
                  <a:moveTo>
                    <a:pt x="14" y="182"/>
                  </a:moveTo>
                  <a:cubicBezTo>
                    <a:pt x="11" y="182"/>
                    <a:pt x="7" y="181"/>
                    <a:pt x="5" y="179"/>
                  </a:cubicBezTo>
                  <a:cubicBezTo>
                    <a:pt x="0" y="174"/>
                    <a:pt x="0" y="167"/>
                    <a:pt x="5" y="163"/>
                  </a:cubicBezTo>
                  <a:cubicBezTo>
                    <a:pt x="140" y="46"/>
                    <a:pt x="140" y="46"/>
                    <a:pt x="140" y="46"/>
                  </a:cubicBezTo>
                  <a:cubicBezTo>
                    <a:pt x="143" y="43"/>
                    <a:pt x="149" y="42"/>
                    <a:pt x="154" y="44"/>
                  </a:cubicBezTo>
                  <a:cubicBezTo>
                    <a:pt x="159" y="46"/>
                    <a:pt x="162" y="50"/>
                    <a:pt x="162" y="54"/>
                  </a:cubicBezTo>
                  <a:cubicBezTo>
                    <a:pt x="162" y="88"/>
                    <a:pt x="162" y="88"/>
                    <a:pt x="162" y="88"/>
                  </a:cubicBezTo>
                  <a:cubicBezTo>
                    <a:pt x="259" y="5"/>
                    <a:pt x="259" y="5"/>
                    <a:pt x="259" y="5"/>
                  </a:cubicBezTo>
                  <a:cubicBezTo>
                    <a:pt x="264" y="0"/>
                    <a:pt x="273" y="0"/>
                    <a:pt x="278" y="5"/>
                  </a:cubicBezTo>
                  <a:cubicBezTo>
                    <a:pt x="283" y="9"/>
                    <a:pt x="283" y="16"/>
                    <a:pt x="278" y="20"/>
                  </a:cubicBezTo>
                  <a:cubicBezTo>
                    <a:pt x="158" y="123"/>
                    <a:pt x="158" y="123"/>
                    <a:pt x="158" y="123"/>
                  </a:cubicBezTo>
                  <a:cubicBezTo>
                    <a:pt x="154" y="126"/>
                    <a:pt x="149" y="127"/>
                    <a:pt x="144" y="125"/>
                  </a:cubicBezTo>
                  <a:cubicBezTo>
                    <a:pt x="139" y="124"/>
                    <a:pt x="136" y="120"/>
                    <a:pt x="136" y="115"/>
                  </a:cubicBezTo>
                  <a:cubicBezTo>
                    <a:pt x="136" y="82"/>
                    <a:pt x="136" y="82"/>
                    <a:pt x="136" y="82"/>
                  </a:cubicBezTo>
                  <a:cubicBezTo>
                    <a:pt x="23" y="179"/>
                    <a:pt x="23" y="179"/>
                    <a:pt x="23" y="179"/>
                  </a:cubicBezTo>
                  <a:cubicBezTo>
                    <a:pt x="21" y="181"/>
                    <a:pt x="17" y="182"/>
                    <a:pt x="14" y="18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schemeClr val="tx1"/>
                </a:solidFill>
                <a:effectLst/>
                <a:uLnTx/>
                <a:uFillTx/>
                <a:cs typeface="+mn-ea"/>
                <a:sym typeface="+mn-lt"/>
              </a:endParaRPr>
            </a:p>
          </p:txBody>
        </p:sp>
        <p:sp>
          <p:nvSpPr>
            <p:cNvPr id="60" name="Freeform 20"/>
            <p:cNvSpPr/>
            <p:nvPr/>
          </p:nvSpPr>
          <p:spPr bwMode="auto">
            <a:xfrm>
              <a:off x="3635376" y="5032375"/>
              <a:ext cx="282575" cy="244475"/>
            </a:xfrm>
            <a:custGeom>
              <a:avLst/>
              <a:gdLst>
                <a:gd name="T0" fmla="*/ 131 w 178"/>
                <a:gd name="T1" fmla="*/ 154 h 154"/>
                <a:gd name="T2" fmla="*/ 178 w 178"/>
                <a:gd name="T3" fmla="*/ 0 h 154"/>
                <a:gd name="T4" fmla="*/ 0 w 178"/>
                <a:gd name="T5" fmla="*/ 43 h 154"/>
                <a:gd name="T6" fmla="*/ 131 w 178"/>
                <a:gd name="T7" fmla="*/ 154 h 154"/>
              </a:gdLst>
              <a:ahLst/>
              <a:cxnLst>
                <a:cxn ang="0">
                  <a:pos x="T0" y="T1"/>
                </a:cxn>
                <a:cxn ang="0">
                  <a:pos x="T2" y="T3"/>
                </a:cxn>
                <a:cxn ang="0">
                  <a:pos x="T4" y="T5"/>
                </a:cxn>
                <a:cxn ang="0">
                  <a:pos x="T6" y="T7"/>
                </a:cxn>
              </a:cxnLst>
              <a:rect l="0" t="0" r="r" b="b"/>
              <a:pathLst>
                <a:path w="178" h="154">
                  <a:moveTo>
                    <a:pt x="131" y="154"/>
                  </a:moveTo>
                  <a:lnTo>
                    <a:pt x="178" y="0"/>
                  </a:lnTo>
                  <a:lnTo>
                    <a:pt x="0" y="43"/>
                  </a:lnTo>
                  <a:lnTo>
                    <a:pt x="131" y="15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schemeClr val="tx1"/>
                </a:solidFill>
                <a:effectLst/>
                <a:uLnTx/>
                <a:uFillTx/>
                <a:cs typeface="+mn-ea"/>
                <a:sym typeface="+mn-lt"/>
              </a:endParaRPr>
            </a:p>
          </p:txBody>
        </p:sp>
      </p:grpSp>
      <p:grpSp>
        <p:nvGrpSpPr>
          <p:cNvPr id="61" name="组合 60"/>
          <p:cNvGrpSpPr/>
          <p:nvPr/>
        </p:nvGrpSpPr>
        <p:grpSpPr>
          <a:xfrm>
            <a:off x="5862272" y="2208810"/>
            <a:ext cx="261182" cy="243829"/>
            <a:chOff x="5554663" y="4919663"/>
            <a:chExt cx="1401763" cy="1316037"/>
          </a:xfrm>
        </p:grpSpPr>
        <p:sp>
          <p:nvSpPr>
            <p:cNvPr id="62" name="Freeform 10"/>
            <p:cNvSpPr>
              <a:spLocks noEditPoints="1"/>
            </p:cNvSpPr>
            <p:nvPr/>
          </p:nvSpPr>
          <p:spPr bwMode="auto">
            <a:xfrm>
              <a:off x="5554663" y="5438775"/>
              <a:ext cx="796925" cy="796925"/>
            </a:xfrm>
            <a:custGeom>
              <a:avLst/>
              <a:gdLst>
                <a:gd name="T0" fmla="*/ 190 w 212"/>
                <a:gd name="T1" fmla="*/ 93 h 212"/>
                <a:gd name="T2" fmla="*/ 188 w 212"/>
                <a:gd name="T3" fmla="*/ 82 h 212"/>
                <a:gd name="T4" fmla="*/ 205 w 212"/>
                <a:gd name="T5" fmla="*/ 67 h 212"/>
                <a:gd name="T6" fmla="*/ 195 w 212"/>
                <a:gd name="T7" fmla="*/ 48 h 212"/>
                <a:gd name="T8" fmla="*/ 173 w 212"/>
                <a:gd name="T9" fmla="*/ 53 h 212"/>
                <a:gd name="T10" fmla="*/ 165 w 212"/>
                <a:gd name="T11" fmla="*/ 44 h 212"/>
                <a:gd name="T12" fmla="*/ 172 w 212"/>
                <a:gd name="T13" fmla="*/ 23 h 212"/>
                <a:gd name="T14" fmla="*/ 163 w 212"/>
                <a:gd name="T15" fmla="*/ 17 h 212"/>
                <a:gd name="T16" fmla="*/ 154 w 212"/>
                <a:gd name="T17" fmla="*/ 12 h 212"/>
                <a:gd name="T18" fmla="*/ 138 w 212"/>
                <a:gd name="T19" fmla="*/ 27 h 212"/>
                <a:gd name="T20" fmla="*/ 127 w 212"/>
                <a:gd name="T21" fmla="*/ 23 h 212"/>
                <a:gd name="T22" fmla="*/ 122 w 212"/>
                <a:gd name="T23" fmla="*/ 1 h 212"/>
                <a:gd name="T24" fmla="*/ 101 w 212"/>
                <a:gd name="T25" fmla="*/ 0 h 212"/>
                <a:gd name="T26" fmla="*/ 94 w 212"/>
                <a:gd name="T27" fmla="*/ 22 h 212"/>
                <a:gd name="T28" fmla="*/ 83 w 212"/>
                <a:gd name="T29" fmla="*/ 24 h 212"/>
                <a:gd name="T30" fmla="*/ 68 w 212"/>
                <a:gd name="T31" fmla="*/ 8 h 212"/>
                <a:gd name="T32" fmla="*/ 49 w 212"/>
                <a:gd name="T33" fmla="*/ 17 h 212"/>
                <a:gd name="T34" fmla="*/ 54 w 212"/>
                <a:gd name="T35" fmla="*/ 39 h 212"/>
                <a:gd name="T36" fmla="*/ 45 w 212"/>
                <a:gd name="T37" fmla="*/ 47 h 212"/>
                <a:gd name="T38" fmla="*/ 24 w 212"/>
                <a:gd name="T39" fmla="*/ 40 h 212"/>
                <a:gd name="T40" fmla="*/ 17 w 212"/>
                <a:gd name="T41" fmla="*/ 49 h 212"/>
                <a:gd name="T42" fmla="*/ 12 w 212"/>
                <a:gd name="T43" fmla="*/ 58 h 212"/>
                <a:gd name="T44" fmla="*/ 28 w 212"/>
                <a:gd name="T45" fmla="*/ 75 h 212"/>
                <a:gd name="T46" fmla="*/ 24 w 212"/>
                <a:gd name="T47" fmla="*/ 86 h 212"/>
                <a:gd name="T48" fmla="*/ 2 w 212"/>
                <a:gd name="T49" fmla="*/ 90 h 212"/>
                <a:gd name="T50" fmla="*/ 1 w 212"/>
                <a:gd name="T51" fmla="*/ 111 h 212"/>
                <a:gd name="T52" fmla="*/ 23 w 212"/>
                <a:gd name="T53" fmla="*/ 118 h 212"/>
                <a:gd name="T54" fmla="*/ 25 w 212"/>
                <a:gd name="T55" fmla="*/ 129 h 212"/>
                <a:gd name="T56" fmla="*/ 8 w 212"/>
                <a:gd name="T57" fmla="*/ 145 h 212"/>
                <a:gd name="T58" fmla="*/ 18 w 212"/>
                <a:gd name="T59" fmla="*/ 164 h 212"/>
                <a:gd name="T60" fmla="*/ 40 w 212"/>
                <a:gd name="T61" fmla="*/ 158 h 212"/>
                <a:gd name="T62" fmla="*/ 48 w 212"/>
                <a:gd name="T63" fmla="*/ 167 h 212"/>
                <a:gd name="T64" fmla="*/ 41 w 212"/>
                <a:gd name="T65" fmla="*/ 189 h 212"/>
                <a:gd name="T66" fmla="*/ 49 w 212"/>
                <a:gd name="T67" fmla="*/ 195 h 212"/>
                <a:gd name="T68" fmla="*/ 59 w 212"/>
                <a:gd name="T69" fmla="*/ 200 h 212"/>
                <a:gd name="T70" fmla="*/ 76 w 212"/>
                <a:gd name="T71" fmla="*/ 184 h 212"/>
                <a:gd name="T72" fmla="*/ 87 w 212"/>
                <a:gd name="T73" fmla="*/ 188 h 212"/>
                <a:gd name="T74" fmla="*/ 91 w 212"/>
                <a:gd name="T75" fmla="*/ 210 h 212"/>
                <a:gd name="T76" fmla="*/ 112 w 212"/>
                <a:gd name="T77" fmla="*/ 211 h 212"/>
                <a:gd name="T78" fmla="*/ 119 w 212"/>
                <a:gd name="T79" fmla="*/ 189 h 212"/>
                <a:gd name="T80" fmla="*/ 130 w 212"/>
                <a:gd name="T81" fmla="*/ 187 h 212"/>
                <a:gd name="T82" fmla="*/ 146 w 212"/>
                <a:gd name="T83" fmla="*/ 204 h 212"/>
                <a:gd name="T84" fmla="*/ 165 w 212"/>
                <a:gd name="T85" fmla="*/ 194 h 212"/>
                <a:gd name="T86" fmla="*/ 159 w 212"/>
                <a:gd name="T87" fmla="*/ 172 h 212"/>
                <a:gd name="T88" fmla="*/ 168 w 212"/>
                <a:gd name="T89" fmla="*/ 164 h 212"/>
                <a:gd name="T90" fmla="*/ 189 w 212"/>
                <a:gd name="T91" fmla="*/ 171 h 212"/>
                <a:gd name="T92" fmla="*/ 195 w 212"/>
                <a:gd name="T93" fmla="*/ 163 h 212"/>
                <a:gd name="T94" fmla="*/ 201 w 212"/>
                <a:gd name="T95" fmla="*/ 153 h 212"/>
                <a:gd name="T96" fmla="*/ 185 w 212"/>
                <a:gd name="T97" fmla="*/ 137 h 212"/>
                <a:gd name="T98" fmla="*/ 189 w 212"/>
                <a:gd name="T99" fmla="*/ 126 h 212"/>
                <a:gd name="T100" fmla="*/ 211 w 212"/>
                <a:gd name="T101" fmla="*/ 121 h 212"/>
                <a:gd name="T102" fmla="*/ 212 w 212"/>
                <a:gd name="T103" fmla="*/ 100 h 212"/>
                <a:gd name="T104" fmla="*/ 190 w 212"/>
                <a:gd name="T105" fmla="*/ 93 h 212"/>
                <a:gd name="T106" fmla="*/ 163 w 212"/>
                <a:gd name="T107" fmla="*/ 142 h 212"/>
                <a:gd name="T108" fmla="*/ 70 w 212"/>
                <a:gd name="T109" fmla="*/ 163 h 212"/>
                <a:gd name="T110" fmla="*/ 49 w 212"/>
                <a:gd name="T111" fmla="*/ 70 h 212"/>
                <a:gd name="T112" fmla="*/ 143 w 212"/>
                <a:gd name="T113" fmla="*/ 49 h 212"/>
                <a:gd name="T114" fmla="*/ 163 w 212"/>
                <a:gd name="T115" fmla="*/ 14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2" h="212">
                  <a:moveTo>
                    <a:pt x="190" y="93"/>
                  </a:moveTo>
                  <a:cubicBezTo>
                    <a:pt x="190" y="89"/>
                    <a:pt x="189" y="86"/>
                    <a:pt x="188" y="82"/>
                  </a:cubicBezTo>
                  <a:cubicBezTo>
                    <a:pt x="205" y="67"/>
                    <a:pt x="205" y="67"/>
                    <a:pt x="205" y="67"/>
                  </a:cubicBezTo>
                  <a:cubicBezTo>
                    <a:pt x="202" y="60"/>
                    <a:pt x="199" y="54"/>
                    <a:pt x="195" y="48"/>
                  </a:cubicBezTo>
                  <a:cubicBezTo>
                    <a:pt x="173" y="53"/>
                    <a:pt x="173" y="53"/>
                    <a:pt x="173" y="53"/>
                  </a:cubicBezTo>
                  <a:cubicBezTo>
                    <a:pt x="170" y="50"/>
                    <a:pt x="168" y="47"/>
                    <a:pt x="165" y="44"/>
                  </a:cubicBezTo>
                  <a:cubicBezTo>
                    <a:pt x="172" y="23"/>
                    <a:pt x="172" y="23"/>
                    <a:pt x="172" y="23"/>
                  </a:cubicBezTo>
                  <a:cubicBezTo>
                    <a:pt x="169" y="21"/>
                    <a:pt x="166" y="19"/>
                    <a:pt x="163" y="17"/>
                  </a:cubicBezTo>
                  <a:cubicBezTo>
                    <a:pt x="160" y="15"/>
                    <a:pt x="157" y="13"/>
                    <a:pt x="154" y="12"/>
                  </a:cubicBezTo>
                  <a:cubicBezTo>
                    <a:pt x="138" y="27"/>
                    <a:pt x="138" y="27"/>
                    <a:pt x="138" y="27"/>
                  </a:cubicBezTo>
                  <a:cubicBezTo>
                    <a:pt x="134" y="26"/>
                    <a:pt x="130" y="24"/>
                    <a:pt x="127" y="23"/>
                  </a:cubicBezTo>
                  <a:cubicBezTo>
                    <a:pt x="122" y="1"/>
                    <a:pt x="122" y="1"/>
                    <a:pt x="122" y="1"/>
                  </a:cubicBezTo>
                  <a:cubicBezTo>
                    <a:pt x="115" y="0"/>
                    <a:pt x="108" y="0"/>
                    <a:pt x="101" y="0"/>
                  </a:cubicBezTo>
                  <a:cubicBezTo>
                    <a:pt x="94" y="22"/>
                    <a:pt x="94" y="22"/>
                    <a:pt x="94" y="22"/>
                  </a:cubicBezTo>
                  <a:cubicBezTo>
                    <a:pt x="90" y="23"/>
                    <a:pt x="87" y="23"/>
                    <a:pt x="83" y="24"/>
                  </a:cubicBezTo>
                  <a:cubicBezTo>
                    <a:pt x="68" y="8"/>
                    <a:pt x="68" y="8"/>
                    <a:pt x="68" y="8"/>
                  </a:cubicBezTo>
                  <a:cubicBezTo>
                    <a:pt x="61" y="10"/>
                    <a:pt x="55" y="13"/>
                    <a:pt x="49" y="17"/>
                  </a:cubicBezTo>
                  <a:cubicBezTo>
                    <a:pt x="54" y="39"/>
                    <a:pt x="54" y="39"/>
                    <a:pt x="54" y="39"/>
                  </a:cubicBezTo>
                  <a:cubicBezTo>
                    <a:pt x="51" y="42"/>
                    <a:pt x="48" y="44"/>
                    <a:pt x="45" y="47"/>
                  </a:cubicBezTo>
                  <a:cubicBezTo>
                    <a:pt x="24" y="40"/>
                    <a:pt x="24" y="40"/>
                    <a:pt x="24" y="40"/>
                  </a:cubicBezTo>
                  <a:cubicBezTo>
                    <a:pt x="22" y="43"/>
                    <a:pt x="19" y="46"/>
                    <a:pt x="17" y="49"/>
                  </a:cubicBezTo>
                  <a:cubicBezTo>
                    <a:pt x="15" y="52"/>
                    <a:pt x="14" y="55"/>
                    <a:pt x="12" y="58"/>
                  </a:cubicBezTo>
                  <a:cubicBezTo>
                    <a:pt x="28" y="75"/>
                    <a:pt x="28" y="75"/>
                    <a:pt x="28" y="75"/>
                  </a:cubicBezTo>
                  <a:cubicBezTo>
                    <a:pt x="27" y="78"/>
                    <a:pt x="25" y="82"/>
                    <a:pt x="24" y="86"/>
                  </a:cubicBezTo>
                  <a:cubicBezTo>
                    <a:pt x="2" y="90"/>
                    <a:pt x="2" y="90"/>
                    <a:pt x="2" y="90"/>
                  </a:cubicBezTo>
                  <a:cubicBezTo>
                    <a:pt x="1" y="97"/>
                    <a:pt x="0" y="104"/>
                    <a:pt x="1" y="111"/>
                  </a:cubicBezTo>
                  <a:cubicBezTo>
                    <a:pt x="23" y="118"/>
                    <a:pt x="23" y="118"/>
                    <a:pt x="23" y="118"/>
                  </a:cubicBezTo>
                  <a:cubicBezTo>
                    <a:pt x="24" y="122"/>
                    <a:pt x="24" y="126"/>
                    <a:pt x="25" y="129"/>
                  </a:cubicBezTo>
                  <a:cubicBezTo>
                    <a:pt x="8" y="145"/>
                    <a:pt x="8" y="145"/>
                    <a:pt x="8" y="145"/>
                  </a:cubicBezTo>
                  <a:cubicBezTo>
                    <a:pt x="11" y="151"/>
                    <a:pt x="14" y="158"/>
                    <a:pt x="18" y="164"/>
                  </a:cubicBezTo>
                  <a:cubicBezTo>
                    <a:pt x="40" y="158"/>
                    <a:pt x="40" y="158"/>
                    <a:pt x="40" y="158"/>
                  </a:cubicBezTo>
                  <a:cubicBezTo>
                    <a:pt x="43" y="161"/>
                    <a:pt x="45" y="164"/>
                    <a:pt x="48" y="167"/>
                  </a:cubicBezTo>
                  <a:cubicBezTo>
                    <a:pt x="41" y="189"/>
                    <a:pt x="41" y="189"/>
                    <a:pt x="41" y="189"/>
                  </a:cubicBezTo>
                  <a:cubicBezTo>
                    <a:pt x="44" y="191"/>
                    <a:pt x="46" y="193"/>
                    <a:pt x="49" y="195"/>
                  </a:cubicBezTo>
                  <a:cubicBezTo>
                    <a:pt x="52" y="197"/>
                    <a:pt x="56" y="199"/>
                    <a:pt x="59" y="200"/>
                  </a:cubicBezTo>
                  <a:cubicBezTo>
                    <a:pt x="76" y="184"/>
                    <a:pt x="76" y="184"/>
                    <a:pt x="76" y="184"/>
                  </a:cubicBezTo>
                  <a:cubicBezTo>
                    <a:pt x="79" y="186"/>
                    <a:pt x="83" y="187"/>
                    <a:pt x="87" y="188"/>
                  </a:cubicBezTo>
                  <a:cubicBezTo>
                    <a:pt x="91" y="210"/>
                    <a:pt x="91" y="210"/>
                    <a:pt x="91" y="210"/>
                  </a:cubicBezTo>
                  <a:cubicBezTo>
                    <a:pt x="98" y="212"/>
                    <a:pt x="105" y="212"/>
                    <a:pt x="112" y="211"/>
                  </a:cubicBezTo>
                  <a:cubicBezTo>
                    <a:pt x="119" y="189"/>
                    <a:pt x="119" y="189"/>
                    <a:pt x="119" y="189"/>
                  </a:cubicBezTo>
                  <a:cubicBezTo>
                    <a:pt x="123" y="189"/>
                    <a:pt x="127" y="188"/>
                    <a:pt x="130" y="187"/>
                  </a:cubicBezTo>
                  <a:cubicBezTo>
                    <a:pt x="146" y="204"/>
                    <a:pt x="146" y="204"/>
                    <a:pt x="146" y="204"/>
                  </a:cubicBezTo>
                  <a:cubicBezTo>
                    <a:pt x="152" y="201"/>
                    <a:pt x="159" y="198"/>
                    <a:pt x="165" y="194"/>
                  </a:cubicBezTo>
                  <a:cubicBezTo>
                    <a:pt x="159" y="172"/>
                    <a:pt x="159" y="172"/>
                    <a:pt x="159" y="172"/>
                  </a:cubicBezTo>
                  <a:cubicBezTo>
                    <a:pt x="162" y="169"/>
                    <a:pt x="165" y="167"/>
                    <a:pt x="168" y="164"/>
                  </a:cubicBezTo>
                  <a:cubicBezTo>
                    <a:pt x="189" y="171"/>
                    <a:pt x="189" y="171"/>
                    <a:pt x="189" y="171"/>
                  </a:cubicBezTo>
                  <a:cubicBezTo>
                    <a:pt x="191" y="169"/>
                    <a:pt x="193" y="166"/>
                    <a:pt x="195" y="163"/>
                  </a:cubicBezTo>
                  <a:cubicBezTo>
                    <a:pt x="197" y="160"/>
                    <a:pt x="199" y="156"/>
                    <a:pt x="201" y="153"/>
                  </a:cubicBezTo>
                  <a:cubicBezTo>
                    <a:pt x="185" y="137"/>
                    <a:pt x="185" y="137"/>
                    <a:pt x="185" y="137"/>
                  </a:cubicBezTo>
                  <a:cubicBezTo>
                    <a:pt x="187" y="133"/>
                    <a:pt x="188" y="129"/>
                    <a:pt x="189" y="126"/>
                  </a:cubicBezTo>
                  <a:cubicBezTo>
                    <a:pt x="211" y="121"/>
                    <a:pt x="211" y="121"/>
                    <a:pt x="211" y="121"/>
                  </a:cubicBezTo>
                  <a:cubicBezTo>
                    <a:pt x="212" y="114"/>
                    <a:pt x="212" y="107"/>
                    <a:pt x="212" y="100"/>
                  </a:cubicBezTo>
                  <a:lnTo>
                    <a:pt x="190" y="93"/>
                  </a:lnTo>
                  <a:close/>
                  <a:moveTo>
                    <a:pt x="163" y="142"/>
                  </a:moveTo>
                  <a:cubicBezTo>
                    <a:pt x="143" y="174"/>
                    <a:pt x="101" y="183"/>
                    <a:pt x="70" y="163"/>
                  </a:cubicBezTo>
                  <a:cubicBezTo>
                    <a:pt x="38" y="143"/>
                    <a:pt x="29" y="101"/>
                    <a:pt x="49" y="70"/>
                  </a:cubicBezTo>
                  <a:cubicBezTo>
                    <a:pt x="70" y="38"/>
                    <a:pt x="111" y="29"/>
                    <a:pt x="143" y="49"/>
                  </a:cubicBezTo>
                  <a:cubicBezTo>
                    <a:pt x="174" y="69"/>
                    <a:pt x="183" y="111"/>
                    <a:pt x="163" y="14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schemeClr val="tx1"/>
                </a:solidFill>
                <a:effectLst/>
                <a:uLnTx/>
                <a:uFillTx/>
                <a:cs typeface="+mn-ea"/>
                <a:sym typeface="+mn-lt"/>
              </a:endParaRPr>
            </a:p>
          </p:txBody>
        </p:sp>
        <p:sp>
          <p:nvSpPr>
            <p:cNvPr id="68" name="Freeform 11"/>
            <p:cNvSpPr>
              <a:spLocks noEditPoints="1"/>
            </p:cNvSpPr>
            <p:nvPr/>
          </p:nvSpPr>
          <p:spPr bwMode="auto">
            <a:xfrm>
              <a:off x="6296026" y="5364163"/>
              <a:ext cx="660400" cy="660400"/>
            </a:xfrm>
            <a:custGeom>
              <a:avLst/>
              <a:gdLst>
                <a:gd name="T0" fmla="*/ 156 w 176"/>
                <a:gd name="T1" fmla="*/ 88 h 176"/>
                <a:gd name="T2" fmla="*/ 176 w 176"/>
                <a:gd name="T3" fmla="*/ 75 h 176"/>
                <a:gd name="T4" fmla="*/ 172 w 176"/>
                <a:gd name="T5" fmla="*/ 58 h 176"/>
                <a:gd name="T6" fmla="*/ 147 w 176"/>
                <a:gd name="T7" fmla="*/ 55 h 176"/>
                <a:gd name="T8" fmla="*/ 138 w 176"/>
                <a:gd name="T9" fmla="*/ 43 h 176"/>
                <a:gd name="T10" fmla="*/ 144 w 176"/>
                <a:gd name="T11" fmla="*/ 20 h 176"/>
                <a:gd name="T12" fmla="*/ 136 w 176"/>
                <a:gd name="T13" fmla="*/ 14 h 176"/>
                <a:gd name="T14" fmla="*/ 128 w 176"/>
                <a:gd name="T15" fmla="*/ 10 h 176"/>
                <a:gd name="T16" fmla="*/ 109 w 176"/>
                <a:gd name="T17" fmla="*/ 24 h 176"/>
                <a:gd name="T18" fmla="*/ 94 w 176"/>
                <a:gd name="T19" fmla="*/ 21 h 176"/>
                <a:gd name="T20" fmla="*/ 81 w 176"/>
                <a:gd name="T21" fmla="*/ 0 h 176"/>
                <a:gd name="T22" fmla="*/ 64 w 176"/>
                <a:gd name="T23" fmla="*/ 4 h 176"/>
                <a:gd name="T24" fmla="*/ 61 w 176"/>
                <a:gd name="T25" fmla="*/ 27 h 176"/>
                <a:gd name="T26" fmla="*/ 45 w 176"/>
                <a:gd name="T27" fmla="*/ 37 h 176"/>
                <a:gd name="T28" fmla="*/ 21 w 176"/>
                <a:gd name="T29" fmla="*/ 31 h 176"/>
                <a:gd name="T30" fmla="*/ 14 w 176"/>
                <a:gd name="T31" fmla="*/ 41 h 176"/>
                <a:gd name="T32" fmla="*/ 12 w 176"/>
                <a:gd name="T33" fmla="*/ 44 h 176"/>
                <a:gd name="T34" fmla="*/ 26 w 176"/>
                <a:gd name="T35" fmla="*/ 62 h 176"/>
                <a:gd name="T36" fmla="*/ 21 w 176"/>
                <a:gd name="T37" fmla="*/ 85 h 176"/>
                <a:gd name="T38" fmla="*/ 0 w 176"/>
                <a:gd name="T39" fmla="*/ 98 h 176"/>
                <a:gd name="T40" fmla="*/ 3 w 176"/>
                <a:gd name="T41" fmla="*/ 111 h 176"/>
                <a:gd name="T42" fmla="*/ 26 w 176"/>
                <a:gd name="T43" fmla="*/ 114 h 176"/>
                <a:gd name="T44" fmla="*/ 41 w 176"/>
                <a:gd name="T45" fmla="*/ 137 h 176"/>
                <a:gd name="T46" fmla="*/ 36 w 176"/>
                <a:gd name="T47" fmla="*/ 160 h 176"/>
                <a:gd name="T48" fmla="*/ 41 w 176"/>
                <a:gd name="T49" fmla="*/ 164 h 176"/>
                <a:gd name="T50" fmla="*/ 46 w 176"/>
                <a:gd name="T51" fmla="*/ 167 h 176"/>
                <a:gd name="T52" fmla="*/ 65 w 176"/>
                <a:gd name="T53" fmla="*/ 152 h 176"/>
                <a:gd name="T54" fmla="*/ 92 w 176"/>
                <a:gd name="T55" fmla="*/ 156 h 176"/>
                <a:gd name="T56" fmla="*/ 104 w 176"/>
                <a:gd name="T57" fmla="*/ 176 h 176"/>
                <a:gd name="T58" fmla="*/ 117 w 176"/>
                <a:gd name="T59" fmla="*/ 173 h 176"/>
                <a:gd name="T60" fmla="*/ 120 w 176"/>
                <a:gd name="T61" fmla="*/ 149 h 176"/>
                <a:gd name="T62" fmla="*/ 139 w 176"/>
                <a:gd name="T63" fmla="*/ 134 h 176"/>
                <a:gd name="T64" fmla="*/ 162 w 176"/>
                <a:gd name="T65" fmla="*/ 139 h 176"/>
                <a:gd name="T66" fmla="*/ 163 w 176"/>
                <a:gd name="T67" fmla="*/ 137 h 176"/>
                <a:gd name="T68" fmla="*/ 169 w 176"/>
                <a:gd name="T69" fmla="*/ 126 h 176"/>
                <a:gd name="T70" fmla="*/ 154 w 176"/>
                <a:gd name="T71" fmla="*/ 106 h 176"/>
                <a:gd name="T72" fmla="*/ 156 w 176"/>
                <a:gd name="T73" fmla="*/ 88 h 176"/>
                <a:gd name="T74" fmla="*/ 131 w 176"/>
                <a:gd name="T75" fmla="*/ 116 h 176"/>
                <a:gd name="T76" fmla="*/ 61 w 176"/>
                <a:gd name="T77" fmla="*/ 131 h 176"/>
                <a:gd name="T78" fmla="*/ 46 w 176"/>
                <a:gd name="T79" fmla="*/ 61 h 176"/>
                <a:gd name="T80" fmla="*/ 116 w 176"/>
                <a:gd name="T81" fmla="*/ 46 h 176"/>
                <a:gd name="T82" fmla="*/ 131 w 176"/>
                <a:gd name="T83" fmla="*/ 11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6" h="176">
                  <a:moveTo>
                    <a:pt x="156" y="88"/>
                  </a:moveTo>
                  <a:cubicBezTo>
                    <a:pt x="176" y="75"/>
                    <a:pt x="176" y="75"/>
                    <a:pt x="176" y="75"/>
                  </a:cubicBezTo>
                  <a:cubicBezTo>
                    <a:pt x="175" y="69"/>
                    <a:pt x="174" y="64"/>
                    <a:pt x="172" y="58"/>
                  </a:cubicBezTo>
                  <a:cubicBezTo>
                    <a:pt x="147" y="55"/>
                    <a:pt x="147" y="55"/>
                    <a:pt x="147" y="55"/>
                  </a:cubicBezTo>
                  <a:cubicBezTo>
                    <a:pt x="145" y="51"/>
                    <a:pt x="142" y="47"/>
                    <a:pt x="138" y="43"/>
                  </a:cubicBezTo>
                  <a:cubicBezTo>
                    <a:pt x="144" y="20"/>
                    <a:pt x="144" y="20"/>
                    <a:pt x="144" y="20"/>
                  </a:cubicBezTo>
                  <a:cubicBezTo>
                    <a:pt x="141" y="18"/>
                    <a:pt x="139" y="16"/>
                    <a:pt x="136" y="14"/>
                  </a:cubicBezTo>
                  <a:cubicBezTo>
                    <a:pt x="134" y="12"/>
                    <a:pt x="131" y="11"/>
                    <a:pt x="128" y="10"/>
                  </a:cubicBezTo>
                  <a:cubicBezTo>
                    <a:pt x="109" y="24"/>
                    <a:pt x="109" y="24"/>
                    <a:pt x="109" y="24"/>
                  </a:cubicBezTo>
                  <a:cubicBezTo>
                    <a:pt x="104" y="23"/>
                    <a:pt x="99" y="22"/>
                    <a:pt x="94" y="21"/>
                  </a:cubicBezTo>
                  <a:cubicBezTo>
                    <a:pt x="81" y="0"/>
                    <a:pt x="81" y="0"/>
                    <a:pt x="81" y="0"/>
                  </a:cubicBezTo>
                  <a:cubicBezTo>
                    <a:pt x="76" y="1"/>
                    <a:pt x="70" y="2"/>
                    <a:pt x="64" y="4"/>
                  </a:cubicBezTo>
                  <a:cubicBezTo>
                    <a:pt x="61" y="27"/>
                    <a:pt x="61" y="27"/>
                    <a:pt x="61" y="27"/>
                  </a:cubicBezTo>
                  <a:cubicBezTo>
                    <a:pt x="55" y="29"/>
                    <a:pt x="50" y="33"/>
                    <a:pt x="45" y="37"/>
                  </a:cubicBezTo>
                  <a:cubicBezTo>
                    <a:pt x="21" y="31"/>
                    <a:pt x="21" y="31"/>
                    <a:pt x="21" y="31"/>
                  </a:cubicBezTo>
                  <a:cubicBezTo>
                    <a:pt x="18" y="34"/>
                    <a:pt x="16" y="38"/>
                    <a:pt x="14" y="41"/>
                  </a:cubicBezTo>
                  <a:cubicBezTo>
                    <a:pt x="13" y="42"/>
                    <a:pt x="13" y="43"/>
                    <a:pt x="12" y="44"/>
                  </a:cubicBezTo>
                  <a:cubicBezTo>
                    <a:pt x="26" y="62"/>
                    <a:pt x="26" y="62"/>
                    <a:pt x="26" y="62"/>
                  </a:cubicBezTo>
                  <a:cubicBezTo>
                    <a:pt x="23" y="70"/>
                    <a:pt x="22" y="77"/>
                    <a:pt x="21" y="85"/>
                  </a:cubicBezTo>
                  <a:cubicBezTo>
                    <a:pt x="0" y="98"/>
                    <a:pt x="0" y="98"/>
                    <a:pt x="0" y="98"/>
                  </a:cubicBezTo>
                  <a:cubicBezTo>
                    <a:pt x="1" y="103"/>
                    <a:pt x="1" y="107"/>
                    <a:pt x="3" y="111"/>
                  </a:cubicBezTo>
                  <a:cubicBezTo>
                    <a:pt x="26" y="114"/>
                    <a:pt x="26" y="114"/>
                    <a:pt x="26" y="114"/>
                  </a:cubicBezTo>
                  <a:cubicBezTo>
                    <a:pt x="29" y="122"/>
                    <a:pt x="34" y="130"/>
                    <a:pt x="41" y="137"/>
                  </a:cubicBezTo>
                  <a:cubicBezTo>
                    <a:pt x="36" y="160"/>
                    <a:pt x="36" y="160"/>
                    <a:pt x="36" y="160"/>
                  </a:cubicBezTo>
                  <a:cubicBezTo>
                    <a:pt x="37" y="161"/>
                    <a:pt x="39" y="163"/>
                    <a:pt x="41" y="164"/>
                  </a:cubicBezTo>
                  <a:cubicBezTo>
                    <a:pt x="42" y="165"/>
                    <a:pt x="44" y="166"/>
                    <a:pt x="46" y="167"/>
                  </a:cubicBezTo>
                  <a:cubicBezTo>
                    <a:pt x="65" y="152"/>
                    <a:pt x="65" y="152"/>
                    <a:pt x="65" y="152"/>
                  </a:cubicBezTo>
                  <a:cubicBezTo>
                    <a:pt x="74" y="155"/>
                    <a:pt x="83" y="157"/>
                    <a:pt x="92" y="156"/>
                  </a:cubicBezTo>
                  <a:cubicBezTo>
                    <a:pt x="104" y="176"/>
                    <a:pt x="104" y="176"/>
                    <a:pt x="104" y="176"/>
                  </a:cubicBezTo>
                  <a:cubicBezTo>
                    <a:pt x="109" y="175"/>
                    <a:pt x="113" y="174"/>
                    <a:pt x="117" y="173"/>
                  </a:cubicBezTo>
                  <a:cubicBezTo>
                    <a:pt x="120" y="149"/>
                    <a:pt x="120" y="149"/>
                    <a:pt x="120" y="149"/>
                  </a:cubicBezTo>
                  <a:cubicBezTo>
                    <a:pt x="127" y="145"/>
                    <a:pt x="133" y="140"/>
                    <a:pt x="139" y="134"/>
                  </a:cubicBezTo>
                  <a:cubicBezTo>
                    <a:pt x="162" y="139"/>
                    <a:pt x="162" y="139"/>
                    <a:pt x="162" y="139"/>
                  </a:cubicBezTo>
                  <a:cubicBezTo>
                    <a:pt x="162" y="138"/>
                    <a:pt x="163" y="138"/>
                    <a:pt x="163" y="137"/>
                  </a:cubicBezTo>
                  <a:cubicBezTo>
                    <a:pt x="165" y="133"/>
                    <a:pt x="167" y="130"/>
                    <a:pt x="169" y="126"/>
                  </a:cubicBezTo>
                  <a:cubicBezTo>
                    <a:pt x="154" y="106"/>
                    <a:pt x="154" y="106"/>
                    <a:pt x="154" y="106"/>
                  </a:cubicBezTo>
                  <a:cubicBezTo>
                    <a:pt x="156" y="100"/>
                    <a:pt x="156" y="94"/>
                    <a:pt x="156" y="88"/>
                  </a:cubicBezTo>
                  <a:close/>
                  <a:moveTo>
                    <a:pt x="131" y="116"/>
                  </a:moveTo>
                  <a:cubicBezTo>
                    <a:pt x="116" y="140"/>
                    <a:pt x="85" y="146"/>
                    <a:pt x="61" y="131"/>
                  </a:cubicBezTo>
                  <a:cubicBezTo>
                    <a:pt x="38" y="116"/>
                    <a:pt x="31" y="85"/>
                    <a:pt x="46" y="61"/>
                  </a:cubicBezTo>
                  <a:cubicBezTo>
                    <a:pt x="61" y="38"/>
                    <a:pt x="92" y="31"/>
                    <a:pt x="116" y="46"/>
                  </a:cubicBezTo>
                  <a:cubicBezTo>
                    <a:pt x="140" y="61"/>
                    <a:pt x="146" y="92"/>
                    <a:pt x="131" y="11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schemeClr val="tx1"/>
                </a:solidFill>
                <a:effectLst/>
                <a:uLnTx/>
                <a:uFillTx/>
                <a:cs typeface="+mn-ea"/>
                <a:sym typeface="+mn-lt"/>
              </a:endParaRPr>
            </a:p>
          </p:txBody>
        </p:sp>
        <p:sp>
          <p:nvSpPr>
            <p:cNvPr id="79" name="Freeform 12"/>
            <p:cNvSpPr>
              <a:spLocks noEditPoints="1"/>
            </p:cNvSpPr>
            <p:nvPr/>
          </p:nvSpPr>
          <p:spPr bwMode="auto">
            <a:xfrm>
              <a:off x="6265863" y="4919663"/>
              <a:ext cx="492125" cy="504825"/>
            </a:xfrm>
            <a:custGeom>
              <a:avLst/>
              <a:gdLst>
                <a:gd name="T0" fmla="*/ 14 w 131"/>
                <a:gd name="T1" fmla="*/ 79 h 134"/>
                <a:gd name="T2" fmla="*/ 2 w 131"/>
                <a:gd name="T3" fmla="*/ 94 h 134"/>
                <a:gd name="T4" fmla="*/ 7 w 131"/>
                <a:gd name="T5" fmla="*/ 104 h 134"/>
                <a:gd name="T6" fmla="*/ 27 w 131"/>
                <a:gd name="T7" fmla="*/ 102 h 134"/>
                <a:gd name="T8" fmla="*/ 34 w 131"/>
                <a:gd name="T9" fmla="*/ 108 h 134"/>
                <a:gd name="T10" fmla="*/ 42 w 131"/>
                <a:gd name="T11" fmla="*/ 113 h 134"/>
                <a:gd name="T12" fmla="*/ 46 w 131"/>
                <a:gd name="T13" fmla="*/ 132 h 134"/>
                <a:gd name="T14" fmla="*/ 58 w 131"/>
                <a:gd name="T15" fmla="*/ 134 h 134"/>
                <a:gd name="T16" fmla="*/ 68 w 131"/>
                <a:gd name="T17" fmla="*/ 117 h 134"/>
                <a:gd name="T18" fmla="*/ 87 w 131"/>
                <a:gd name="T19" fmla="*/ 112 h 134"/>
                <a:gd name="T20" fmla="*/ 104 w 131"/>
                <a:gd name="T21" fmla="*/ 121 h 134"/>
                <a:gd name="T22" fmla="*/ 113 w 131"/>
                <a:gd name="T23" fmla="*/ 113 h 134"/>
                <a:gd name="T24" fmla="*/ 107 w 131"/>
                <a:gd name="T25" fmla="*/ 94 h 134"/>
                <a:gd name="T26" fmla="*/ 113 w 131"/>
                <a:gd name="T27" fmla="*/ 76 h 134"/>
                <a:gd name="T28" fmla="*/ 131 w 131"/>
                <a:gd name="T29" fmla="*/ 68 h 134"/>
                <a:gd name="T30" fmla="*/ 130 w 131"/>
                <a:gd name="T31" fmla="*/ 55 h 134"/>
                <a:gd name="T32" fmla="*/ 111 w 131"/>
                <a:gd name="T33" fmla="*/ 48 h 134"/>
                <a:gd name="T34" fmla="*/ 104 w 131"/>
                <a:gd name="T35" fmla="*/ 36 h 134"/>
                <a:gd name="T36" fmla="*/ 109 w 131"/>
                <a:gd name="T37" fmla="*/ 17 h 134"/>
                <a:gd name="T38" fmla="*/ 103 w 131"/>
                <a:gd name="T39" fmla="*/ 12 h 134"/>
                <a:gd name="T40" fmla="*/ 97 w 131"/>
                <a:gd name="T41" fmla="*/ 8 h 134"/>
                <a:gd name="T42" fmla="*/ 80 w 131"/>
                <a:gd name="T43" fmla="*/ 19 h 134"/>
                <a:gd name="T44" fmla="*/ 66 w 131"/>
                <a:gd name="T45" fmla="*/ 16 h 134"/>
                <a:gd name="T46" fmla="*/ 54 w 131"/>
                <a:gd name="T47" fmla="*/ 0 h 134"/>
                <a:gd name="T48" fmla="*/ 41 w 131"/>
                <a:gd name="T49" fmla="*/ 3 h 134"/>
                <a:gd name="T50" fmla="*/ 39 w 131"/>
                <a:gd name="T51" fmla="*/ 23 h 134"/>
                <a:gd name="T52" fmla="*/ 25 w 131"/>
                <a:gd name="T53" fmla="*/ 34 h 134"/>
                <a:gd name="T54" fmla="*/ 4 w 131"/>
                <a:gd name="T55" fmla="*/ 34 h 134"/>
                <a:gd name="T56" fmla="*/ 0 w 131"/>
                <a:gd name="T57" fmla="*/ 45 h 134"/>
                <a:gd name="T58" fmla="*/ 14 w 131"/>
                <a:gd name="T59" fmla="*/ 59 h 134"/>
                <a:gd name="T60" fmla="*/ 14 w 131"/>
                <a:gd name="T61" fmla="*/ 79 h 134"/>
                <a:gd name="T62" fmla="*/ 32 w 131"/>
                <a:gd name="T63" fmla="*/ 45 h 134"/>
                <a:gd name="T64" fmla="*/ 86 w 131"/>
                <a:gd name="T65" fmla="*/ 36 h 134"/>
                <a:gd name="T66" fmla="*/ 94 w 131"/>
                <a:gd name="T67" fmla="*/ 89 h 134"/>
                <a:gd name="T68" fmla="*/ 41 w 131"/>
                <a:gd name="T69" fmla="*/ 98 h 134"/>
                <a:gd name="T70" fmla="*/ 32 w 131"/>
                <a:gd name="T7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1" h="134">
                  <a:moveTo>
                    <a:pt x="14" y="79"/>
                  </a:moveTo>
                  <a:cubicBezTo>
                    <a:pt x="2" y="94"/>
                    <a:pt x="2" y="94"/>
                    <a:pt x="2" y="94"/>
                  </a:cubicBezTo>
                  <a:cubicBezTo>
                    <a:pt x="3" y="97"/>
                    <a:pt x="5" y="101"/>
                    <a:pt x="7" y="104"/>
                  </a:cubicBezTo>
                  <a:cubicBezTo>
                    <a:pt x="27" y="102"/>
                    <a:pt x="27" y="102"/>
                    <a:pt x="27" y="102"/>
                  </a:cubicBezTo>
                  <a:cubicBezTo>
                    <a:pt x="29" y="104"/>
                    <a:pt x="31" y="106"/>
                    <a:pt x="34" y="108"/>
                  </a:cubicBezTo>
                  <a:cubicBezTo>
                    <a:pt x="37" y="110"/>
                    <a:pt x="39" y="111"/>
                    <a:pt x="42" y="113"/>
                  </a:cubicBezTo>
                  <a:cubicBezTo>
                    <a:pt x="46" y="132"/>
                    <a:pt x="46" y="132"/>
                    <a:pt x="46" y="132"/>
                  </a:cubicBezTo>
                  <a:cubicBezTo>
                    <a:pt x="50" y="133"/>
                    <a:pt x="54" y="134"/>
                    <a:pt x="58" y="134"/>
                  </a:cubicBezTo>
                  <a:cubicBezTo>
                    <a:pt x="68" y="117"/>
                    <a:pt x="68" y="117"/>
                    <a:pt x="68" y="117"/>
                  </a:cubicBezTo>
                  <a:cubicBezTo>
                    <a:pt x="75" y="117"/>
                    <a:pt x="81" y="115"/>
                    <a:pt x="87" y="112"/>
                  </a:cubicBezTo>
                  <a:cubicBezTo>
                    <a:pt x="104" y="121"/>
                    <a:pt x="104" y="121"/>
                    <a:pt x="104" y="121"/>
                  </a:cubicBezTo>
                  <a:cubicBezTo>
                    <a:pt x="108" y="118"/>
                    <a:pt x="111" y="116"/>
                    <a:pt x="113" y="113"/>
                  </a:cubicBezTo>
                  <a:cubicBezTo>
                    <a:pt x="107" y="94"/>
                    <a:pt x="107" y="94"/>
                    <a:pt x="107" y="94"/>
                  </a:cubicBezTo>
                  <a:cubicBezTo>
                    <a:pt x="110" y="88"/>
                    <a:pt x="112" y="82"/>
                    <a:pt x="113" y="76"/>
                  </a:cubicBezTo>
                  <a:cubicBezTo>
                    <a:pt x="131" y="68"/>
                    <a:pt x="131" y="68"/>
                    <a:pt x="131" y="68"/>
                  </a:cubicBezTo>
                  <a:cubicBezTo>
                    <a:pt x="131" y="64"/>
                    <a:pt x="131" y="59"/>
                    <a:pt x="130" y="55"/>
                  </a:cubicBezTo>
                  <a:cubicBezTo>
                    <a:pt x="111" y="48"/>
                    <a:pt x="111" y="48"/>
                    <a:pt x="111" y="48"/>
                  </a:cubicBezTo>
                  <a:cubicBezTo>
                    <a:pt x="109" y="44"/>
                    <a:pt x="107" y="40"/>
                    <a:pt x="104" y="36"/>
                  </a:cubicBezTo>
                  <a:cubicBezTo>
                    <a:pt x="109" y="17"/>
                    <a:pt x="109" y="17"/>
                    <a:pt x="109" y="17"/>
                  </a:cubicBezTo>
                  <a:cubicBezTo>
                    <a:pt x="107" y="15"/>
                    <a:pt x="105" y="13"/>
                    <a:pt x="103" y="12"/>
                  </a:cubicBezTo>
                  <a:cubicBezTo>
                    <a:pt x="101" y="11"/>
                    <a:pt x="99" y="9"/>
                    <a:pt x="97" y="8"/>
                  </a:cubicBezTo>
                  <a:cubicBezTo>
                    <a:pt x="80" y="19"/>
                    <a:pt x="80" y="19"/>
                    <a:pt x="80" y="19"/>
                  </a:cubicBezTo>
                  <a:cubicBezTo>
                    <a:pt x="76" y="17"/>
                    <a:pt x="71" y="16"/>
                    <a:pt x="66" y="16"/>
                  </a:cubicBezTo>
                  <a:cubicBezTo>
                    <a:pt x="54" y="0"/>
                    <a:pt x="54" y="0"/>
                    <a:pt x="54" y="0"/>
                  </a:cubicBezTo>
                  <a:cubicBezTo>
                    <a:pt x="50" y="1"/>
                    <a:pt x="45" y="2"/>
                    <a:pt x="41" y="3"/>
                  </a:cubicBezTo>
                  <a:cubicBezTo>
                    <a:pt x="39" y="23"/>
                    <a:pt x="39" y="23"/>
                    <a:pt x="39" y="23"/>
                  </a:cubicBezTo>
                  <a:cubicBezTo>
                    <a:pt x="33" y="26"/>
                    <a:pt x="29" y="30"/>
                    <a:pt x="25" y="34"/>
                  </a:cubicBezTo>
                  <a:cubicBezTo>
                    <a:pt x="4" y="34"/>
                    <a:pt x="4" y="34"/>
                    <a:pt x="4" y="34"/>
                  </a:cubicBezTo>
                  <a:cubicBezTo>
                    <a:pt x="2" y="38"/>
                    <a:pt x="1" y="41"/>
                    <a:pt x="0" y="45"/>
                  </a:cubicBezTo>
                  <a:cubicBezTo>
                    <a:pt x="14" y="59"/>
                    <a:pt x="14" y="59"/>
                    <a:pt x="14" y="59"/>
                  </a:cubicBezTo>
                  <a:cubicBezTo>
                    <a:pt x="13" y="65"/>
                    <a:pt x="13" y="72"/>
                    <a:pt x="14" y="79"/>
                  </a:cubicBezTo>
                  <a:close/>
                  <a:moveTo>
                    <a:pt x="32" y="45"/>
                  </a:moveTo>
                  <a:cubicBezTo>
                    <a:pt x="45" y="28"/>
                    <a:pt x="69" y="24"/>
                    <a:pt x="86" y="36"/>
                  </a:cubicBezTo>
                  <a:cubicBezTo>
                    <a:pt x="103" y="49"/>
                    <a:pt x="106" y="72"/>
                    <a:pt x="94" y="89"/>
                  </a:cubicBezTo>
                  <a:cubicBezTo>
                    <a:pt x="82" y="106"/>
                    <a:pt x="58" y="110"/>
                    <a:pt x="41" y="98"/>
                  </a:cubicBezTo>
                  <a:cubicBezTo>
                    <a:pt x="24" y="86"/>
                    <a:pt x="20" y="62"/>
                    <a:pt x="32" y="4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schemeClr val="tx1"/>
                </a:solidFill>
                <a:effectLst/>
                <a:uLnTx/>
                <a:uFillTx/>
                <a:cs typeface="+mn-ea"/>
                <a:sym typeface="+mn-lt"/>
              </a:endParaRPr>
            </a:p>
          </p:txBody>
        </p:sp>
      </p:grpSp>
      <p:grpSp>
        <p:nvGrpSpPr>
          <p:cNvPr id="80" name="组合 79"/>
          <p:cNvGrpSpPr/>
          <p:nvPr/>
        </p:nvGrpSpPr>
        <p:grpSpPr>
          <a:xfrm>
            <a:off x="5876047" y="3318454"/>
            <a:ext cx="246698" cy="253901"/>
            <a:chOff x="9191041" y="2486659"/>
            <a:chExt cx="668697" cy="692118"/>
          </a:xfrm>
        </p:grpSpPr>
        <p:sp>
          <p:nvSpPr>
            <p:cNvPr id="81" name="Freeform 21"/>
            <p:cNvSpPr/>
            <p:nvPr/>
          </p:nvSpPr>
          <p:spPr bwMode="auto">
            <a:xfrm>
              <a:off x="9361446" y="2653026"/>
              <a:ext cx="331926" cy="370691"/>
            </a:xfrm>
            <a:custGeom>
              <a:avLst/>
              <a:gdLst>
                <a:gd name="T0" fmla="*/ 174 w 174"/>
                <a:gd name="T1" fmla="*/ 87 h 194"/>
                <a:gd name="T2" fmla="*/ 87 w 174"/>
                <a:gd name="T3" fmla="*/ 0 h 194"/>
                <a:gd name="T4" fmla="*/ 0 w 174"/>
                <a:gd name="T5" fmla="*/ 87 h 194"/>
                <a:gd name="T6" fmla="*/ 47 w 174"/>
                <a:gd name="T7" fmla="*/ 165 h 194"/>
                <a:gd name="T8" fmla="*/ 47 w 174"/>
                <a:gd name="T9" fmla="*/ 194 h 194"/>
                <a:gd name="T10" fmla="*/ 127 w 174"/>
                <a:gd name="T11" fmla="*/ 194 h 194"/>
                <a:gd name="T12" fmla="*/ 127 w 174"/>
                <a:gd name="T13" fmla="*/ 165 h 194"/>
                <a:gd name="T14" fmla="*/ 174 w 174"/>
                <a:gd name="T15" fmla="*/ 87 h 1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4" h="194">
                  <a:moveTo>
                    <a:pt x="174" y="87"/>
                  </a:moveTo>
                  <a:cubicBezTo>
                    <a:pt x="174" y="39"/>
                    <a:pt x="135" y="0"/>
                    <a:pt x="87" y="0"/>
                  </a:cubicBezTo>
                  <a:cubicBezTo>
                    <a:pt x="39" y="0"/>
                    <a:pt x="0" y="39"/>
                    <a:pt x="0" y="87"/>
                  </a:cubicBezTo>
                  <a:cubicBezTo>
                    <a:pt x="0" y="121"/>
                    <a:pt x="19" y="150"/>
                    <a:pt x="47" y="165"/>
                  </a:cubicBezTo>
                  <a:cubicBezTo>
                    <a:pt x="47" y="194"/>
                    <a:pt x="47" y="194"/>
                    <a:pt x="47" y="194"/>
                  </a:cubicBezTo>
                  <a:cubicBezTo>
                    <a:pt x="127" y="194"/>
                    <a:pt x="127" y="194"/>
                    <a:pt x="127" y="194"/>
                  </a:cubicBezTo>
                  <a:cubicBezTo>
                    <a:pt x="127" y="165"/>
                    <a:pt x="127" y="165"/>
                    <a:pt x="127" y="165"/>
                  </a:cubicBezTo>
                  <a:cubicBezTo>
                    <a:pt x="155" y="150"/>
                    <a:pt x="174" y="121"/>
                    <a:pt x="174" y="8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schemeClr val="tx1"/>
                </a:solidFill>
                <a:effectLst/>
                <a:uLnTx/>
                <a:uFillTx/>
                <a:cs typeface="+mn-ea"/>
                <a:sym typeface="+mn-lt"/>
              </a:endParaRPr>
            </a:p>
          </p:txBody>
        </p:sp>
        <p:sp>
          <p:nvSpPr>
            <p:cNvPr id="82" name="Freeform 22"/>
            <p:cNvSpPr/>
            <p:nvPr/>
          </p:nvSpPr>
          <p:spPr bwMode="auto">
            <a:xfrm>
              <a:off x="9451090" y="3041484"/>
              <a:ext cx="152638" cy="26651"/>
            </a:xfrm>
            <a:custGeom>
              <a:avLst/>
              <a:gdLst>
                <a:gd name="T0" fmla="*/ 80 w 80"/>
                <a:gd name="T1" fmla="*/ 7 h 14"/>
                <a:gd name="T2" fmla="*/ 73 w 80"/>
                <a:gd name="T3" fmla="*/ 14 h 14"/>
                <a:gd name="T4" fmla="*/ 7 w 80"/>
                <a:gd name="T5" fmla="*/ 14 h 14"/>
                <a:gd name="T6" fmla="*/ 0 w 80"/>
                <a:gd name="T7" fmla="*/ 7 h 14"/>
                <a:gd name="T8" fmla="*/ 0 w 80"/>
                <a:gd name="T9" fmla="*/ 7 h 14"/>
                <a:gd name="T10" fmla="*/ 7 w 80"/>
                <a:gd name="T11" fmla="*/ 0 h 14"/>
                <a:gd name="T12" fmla="*/ 73 w 80"/>
                <a:gd name="T13" fmla="*/ 0 h 14"/>
                <a:gd name="T14" fmla="*/ 80 w 80"/>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 h="14">
                  <a:moveTo>
                    <a:pt x="80" y="7"/>
                  </a:moveTo>
                  <a:cubicBezTo>
                    <a:pt x="80" y="11"/>
                    <a:pt x="77" y="14"/>
                    <a:pt x="73" y="14"/>
                  </a:cubicBezTo>
                  <a:cubicBezTo>
                    <a:pt x="7" y="14"/>
                    <a:pt x="7" y="14"/>
                    <a:pt x="7" y="14"/>
                  </a:cubicBezTo>
                  <a:cubicBezTo>
                    <a:pt x="3" y="14"/>
                    <a:pt x="0" y="11"/>
                    <a:pt x="0" y="7"/>
                  </a:cubicBezTo>
                  <a:cubicBezTo>
                    <a:pt x="0" y="7"/>
                    <a:pt x="0" y="7"/>
                    <a:pt x="0" y="7"/>
                  </a:cubicBezTo>
                  <a:cubicBezTo>
                    <a:pt x="0" y="3"/>
                    <a:pt x="3" y="0"/>
                    <a:pt x="7" y="0"/>
                  </a:cubicBezTo>
                  <a:cubicBezTo>
                    <a:pt x="73" y="0"/>
                    <a:pt x="73" y="0"/>
                    <a:pt x="73" y="0"/>
                  </a:cubicBezTo>
                  <a:cubicBezTo>
                    <a:pt x="77" y="0"/>
                    <a:pt x="80" y="3"/>
                    <a:pt x="8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schemeClr val="tx1"/>
                </a:solidFill>
                <a:effectLst/>
                <a:uLnTx/>
                <a:uFillTx/>
                <a:cs typeface="+mn-ea"/>
                <a:sym typeface="+mn-lt"/>
              </a:endParaRPr>
            </a:p>
          </p:txBody>
        </p:sp>
        <p:sp>
          <p:nvSpPr>
            <p:cNvPr id="83" name="Freeform 23"/>
            <p:cNvSpPr/>
            <p:nvPr/>
          </p:nvSpPr>
          <p:spPr bwMode="auto">
            <a:xfrm>
              <a:off x="9451090" y="3077018"/>
              <a:ext cx="152638" cy="27459"/>
            </a:xfrm>
            <a:custGeom>
              <a:avLst/>
              <a:gdLst>
                <a:gd name="T0" fmla="*/ 80 w 80"/>
                <a:gd name="T1" fmla="*/ 7 h 14"/>
                <a:gd name="T2" fmla="*/ 73 w 80"/>
                <a:gd name="T3" fmla="*/ 14 h 14"/>
                <a:gd name="T4" fmla="*/ 7 w 80"/>
                <a:gd name="T5" fmla="*/ 14 h 14"/>
                <a:gd name="T6" fmla="*/ 0 w 80"/>
                <a:gd name="T7" fmla="*/ 7 h 14"/>
                <a:gd name="T8" fmla="*/ 0 w 80"/>
                <a:gd name="T9" fmla="*/ 7 h 14"/>
                <a:gd name="T10" fmla="*/ 7 w 80"/>
                <a:gd name="T11" fmla="*/ 0 h 14"/>
                <a:gd name="T12" fmla="*/ 73 w 80"/>
                <a:gd name="T13" fmla="*/ 0 h 14"/>
                <a:gd name="T14" fmla="*/ 80 w 80"/>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 h="14">
                  <a:moveTo>
                    <a:pt x="80" y="7"/>
                  </a:moveTo>
                  <a:cubicBezTo>
                    <a:pt x="80" y="11"/>
                    <a:pt x="77" y="14"/>
                    <a:pt x="73" y="14"/>
                  </a:cubicBezTo>
                  <a:cubicBezTo>
                    <a:pt x="7" y="14"/>
                    <a:pt x="7" y="14"/>
                    <a:pt x="7" y="14"/>
                  </a:cubicBezTo>
                  <a:cubicBezTo>
                    <a:pt x="3" y="14"/>
                    <a:pt x="0" y="11"/>
                    <a:pt x="0" y="7"/>
                  </a:cubicBezTo>
                  <a:cubicBezTo>
                    <a:pt x="0" y="7"/>
                    <a:pt x="0" y="7"/>
                    <a:pt x="0" y="7"/>
                  </a:cubicBezTo>
                  <a:cubicBezTo>
                    <a:pt x="0" y="3"/>
                    <a:pt x="3" y="0"/>
                    <a:pt x="7" y="0"/>
                  </a:cubicBezTo>
                  <a:cubicBezTo>
                    <a:pt x="73" y="0"/>
                    <a:pt x="73" y="0"/>
                    <a:pt x="73" y="0"/>
                  </a:cubicBezTo>
                  <a:cubicBezTo>
                    <a:pt x="77" y="0"/>
                    <a:pt x="80" y="3"/>
                    <a:pt x="80"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schemeClr val="tx1"/>
                </a:solidFill>
                <a:effectLst/>
                <a:uLnTx/>
                <a:uFillTx/>
                <a:cs typeface="+mn-ea"/>
                <a:sym typeface="+mn-lt"/>
              </a:endParaRPr>
            </a:p>
          </p:txBody>
        </p:sp>
        <p:sp>
          <p:nvSpPr>
            <p:cNvPr id="84" name="Freeform 24"/>
            <p:cNvSpPr/>
            <p:nvPr/>
          </p:nvSpPr>
          <p:spPr bwMode="auto">
            <a:xfrm>
              <a:off x="9468050" y="3113361"/>
              <a:ext cx="116295" cy="27459"/>
            </a:xfrm>
            <a:custGeom>
              <a:avLst/>
              <a:gdLst>
                <a:gd name="T0" fmla="*/ 61 w 61"/>
                <a:gd name="T1" fmla="*/ 7 h 14"/>
                <a:gd name="T2" fmla="*/ 56 w 61"/>
                <a:gd name="T3" fmla="*/ 14 h 14"/>
                <a:gd name="T4" fmla="*/ 5 w 61"/>
                <a:gd name="T5" fmla="*/ 14 h 14"/>
                <a:gd name="T6" fmla="*/ 0 w 61"/>
                <a:gd name="T7" fmla="*/ 7 h 14"/>
                <a:gd name="T8" fmla="*/ 0 w 61"/>
                <a:gd name="T9" fmla="*/ 7 h 14"/>
                <a:gd name="T10" fmla="*/ 5 w 61"/>
                <a:gd name="T11" fmla="*/ 0 h 14"/>
                <a:gd name="T12" fmla="*/ 56 w 61"/>
                <a:gd name="T13" fmla="*/ 0 h 14"/>
                <a:gd name="T14" fmla="*/ 61 w 61"/>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14">
                  <a:moveTo>
                    <a:pt x="61" y="7"/>
                  </a:moveTo>
                  <a:cubicBezTo>
                    <a:pt x="61" y="11"/>
                    <a:pt x="59" y="14"/>
                    <a:pt x="56" y="14"/>
                  </a:cubicBezTo>
                  <a:cubicBezTo>
                    <a:pt x="5" y="14"/>
                    <a:pt x="5" y="14"/>
                    <a:pt x="5" y="14"/>
                  </a:cubicBezTo>
                  <a:cubicBezTo>
                    <a:pt x="2" y="14"/>
                    <a:pt x="0" y="11"/>
                    <a:pt x="0" y="7"/>
                  </a:cubicBezTo>
                  <a:cubicBezTo>
                    <a:pt x="0" y="7"/>
                    <a:pt x="0" y="7"/>
                    <a:pt x="0" y="7"/>
                  </a:cubicBezTo>
                  <a:cubicBezTo>
                    <a:pt x="0" y="3"/>
                    <a:pt x="2" y="0"/>
                    <a:pt x="5" y="0"/>
                  </a:cubicBezTo>
                  <a:cubicBezTo>
                    <a:pt x="56" y="0"/>
                    <a:pt x="56" y="0"/>
                    <a:pt x="56" y="0"/>
                  </a:cubicBezTo>
                  <a:cubicBezTo>
                    <a:pt x="59" y="0"/>
                    <a:pt x="61" y="3"/>
                    <a:pt x="61"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schemeClr val="tx1"/>
                </a:solidFill>
                <a:effectLst/>
                <a:uLnTx/>
                <a:uFillTx/>
                <a:cs typeface="+mn-ea"/>
                <a:sym typeface="+mn-lt"/>
              </a:endParaRPr>
            </a:p>
          </p:txBody>
        </p:sp>
        <p:sp>
          <p:nvSpPr>
            <p:cNvPr id="85" name="Freeform 25"/>
            <p:cNvSpPr/>
            <p:nvPr/>
          </p:nvSpPr>
          <p:spPr bwMode="auto">
            <a:xfrm>
              <a:off x="9494701" y="3152126"/>
              <a:ext cx="61378" cy="26651"/>
            </a:xfrm>
            <a:custGeom>
              <a:avLst/>
              <a:gdLst>
                <a:gd name="T0" fmla="*/ 32 w 32"/>
                <a:gd name="T1" fmla="*/ 7 h 14"/>
                <a:gd name="T2" fmla="*/ 30 w 32"/>
                <a:gd name="T3" fmla="*/ 14 h 14"/>
                <a:gd name="T4" fmla="*/ 3 w 32"/>
                <a:gd name="T5" fmla="*/ 14 h 14"/>
                <a:gd name="T6" fmla="*/ 0 w 32"/>
                <a:gd name="T7" fmla="*/ 7 h 14"/>
                <a:gd name="T8" fmla="*/ 0 w 32"/>
                <a:gd name="T9" fmla="*/ 7 h 14"/>
                <a:gd name="T10" fmla="*/ 3 w 32"/>
                <a:gd name="T11" fmla="*/ 0 h 14"/>
                <a:gd name="T12" fmla="*/ 30 w 32"/>
                <a:gd name="T13" fmla="*/ 0 h 14"/>
                <a:gd name="T14" fmla="*/ 32 w 32"/>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4">
                  <a:moveTo>
                    <a:pt x="32" y="7"/>
                  </a:moveTo>
                  <a:cubicBezTo>
                    <a:pt x="32" y="10"/>
                    <a:pt x="31" y="14"/>
                    <a:pt x="30" y="14"/>
                  </a:cubicBezTo>
                  <a:cubicBezTo>
                    <a:pt x="3" y="14"/>
                    <a:pt x="3" y="14"/>
                    <a:pt x="3" y="14"/>
                  </a:cubicBezTo>
                  <a:cubicBezTo>
                    <a:pt x="2" y="14"/>
                    <a:pt x="0" y="10"/>
                    <a:pt x="0" y="7"/>
                  </a:cubicBezTo>
                  <a:cubicBezTo>
                    <a:pt x="0" y="7"/>
                    <a:pt x="0" y="7"/>
                    <a:pt x="0" y="7"/>
                  </a:cubicBezTo>
                  <a:cubicBezTo>
                    <a:pt x="0" y="3"/>
                    <a:pt x="2" y="0"/>
                    <a:pt x="3" y="0"/>
                  </a:cubicBezTo>
                  <a:cubicBezTo>
                    <a:pt x="30" y="0"/>
                    <a:pt x="30" y="0"/>
                    <a:pt x="30" y="0"/>
                  </a:cubicBezTo>
                  <a:cubicBezTo>
                    <a:pt x="31" y="0"/>
                    <a:pt x="32" y="3"/>
                    <a:pt x="32"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schemeClr val="tx1"/>
                </a:solidFill>
                <a:effectLst/>
                <a:uLnTx/>
                <a:uFillTx/>
                <a:cs typeface="+mn-ea"/>
                <a:sym typeface="+mn-lt"/>
              </a:endParaRPr>
            </a:p>
          </p:txBody>
        </p:sp>
        <p:sp>
          <p:nvSpPr>
            <p:cNvPr id="86" name="Freeform 26"/>
            <p:cNvSpPr/>
            <p:nvPr/>
          </p:nvSpPr>
          <p:spPr bwMode="auto">
            <a:xfrm>
              <a:off x="9508430" y="2486659"/>
              <a:ext cx="36342" cy="135678"/>
            </a:xfrm>
            <a:custGeom>
              <a:avLst/>
              <a:gdLst>
                <a:gd name="T0" fmla="*/ 19 w 19"/>
                <a:gd name="T1" fmla="*/ 63 h 71"/>
                <a:gd name="T2" fmla="*/ 9 w 19"/>
                <a:gd name="T3" fmla="*/ 71 h 71"/>
                <a:gd name="T4" fmla="*/ 9 w 19"/>
                <a:gd name="T5" fmla="*/ 71 h 71"/>
                <a:gd name="T6" fmla="*/ 0 w 19"/>
                <a:gd name="T7" fmla="*/ 63 h 71"/>
                <a:gd name="T8" fmla="*/ 0 w 19"/>
                <a:gd name="T9" fmla="*/ 8 h 71"/>
                <a:gd name="T10" fmla="*/ 9 w 19"/>
                <a:gd name="T11" fmla="*/ 0 h 71"/>
                <a:gd name="T12" fmla="*/ 9 w 19"/>
                <a:gd name="T13" fmla="*/ 0 h 71"/>
                <a:gd name="T14" fmla="*/ 19 w 19"/>
                <a:gd name="T15" fmla="*/ 8 h 71"/>
                <a:gd name="T16" fmla="*/ 19 w 19"/>
                <a:gd name="T17" fmla="*/ 6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71">
                  <a:moveTo>
                    <a:pt x="19" y="63"/>
                  </a:moveTo>
                  <a:cubicBezTo>
                    <a:pt x="19" y="67"/>
                    <a:pt x="15" y="71"/>
                    <a:pt x="9" y="71"/>
                  </a:cubicBezTo>
                  <a:cubicBezTo>
                    <a:pt x="9" y="71"/>
                    <a:pt x="9" y="71"/>
                    <a:pt x="9" y="71"/>
                  </a:cubicBezTo>
                  <a:cubicBezTo>
                    <a:pt x="4" y="71"/>
                    <a:pt x="0" y="67"/>
                    <a:pt x="0" y="63"/>
                  </a:cubicBezTo>
                  <a:cubicBezTo>
                    <a:pt x="0" y="8"/>
                    <a:pt x="0" y="8"/>
                    <a:pt x="0" y="8"/>
                  </a:cubicBezTo>
                  <a:cubicBezTo>
                    <a:pt x="0" y="4"/>
                    <a:pt x="4" y="0"/>
                    <a:pt x="9" y="0"/>
                  </a:cubicBezTo>
                  <a:cubicBezTo>
                    <a:pt x="9" y="0"/>
                    <a:pt x="9" y="0"/>
                    <a:pt x="9" y="0"/>
                  </a:cubicBezTo>
                  <a:cubicBezTo>
                    <a:pt x="15" y="0"/>
                    <a:pt x="19" y="4"/>
                    <a:pt x="19" y="8"/>
                  </a:cubicBezTo>
                  <a:lnTo>
                    <a:pt x="19" y="6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schemeClr val="tx1"/>
                </a:solidFill>
                <a:effectLst/>
                <a:uLnTx/>
                <a:uFillTx/>
                <a:cs typeface="+mn-ea"/>
                <a:sym typeface="+mn-lt"/>
              </a:endParaRPr>
            </a:p>
          </p:txBody>
        </p:sp>
        <p:sp>
          <p:nvSpPr>
            <p:cNvPr id="87" name="Freeform 27"/>
            <p:cNvSpPr/>
            <p:nvPr/>
          </p:nvSpPr>
          <p:spPr bwMode="auto">
            <a:xfrm>
              <a:off x="9275032" y="2584379"/>
              <a:ext cx="110642" cy="110642"/>
            </a:xfrm>
            <a:custGeom>
              <a:avLst/>
              <a:gdLst>
                <a:gd name="T0" fmla="*/ 55 w 58"/>
                <a:gd name="T1" fmla="*/ 42 h 58"/>
                <a:gd name="T2" fmla="*/ 54 w 58"/>
                <a:gd name="T3" fmla="*/ 54 h 58"/>
                <a:gd name="T4" fmla="*/ 54 w 58"/>
                <a:gd name="T5" fmla="*/ 54 h 58"/>
                <a:gd name="T6" fmla="*/ 42 w 58"/>
                <a:gd name="T7" fmla="*/ 55 h 58"/>
                <a:gd name="T8" fmla="*/ 3 w 58"/>
                <a:gd name="T9" fmla="*/ 16 h 58"/>
                <a:gd name="T10" fmla="*/ 4 w 58"/>
                <a:gd name="T11" fmla="*/ 4 h 58"/>
                <a:gd name="T12" fmla="*/ 4 w 58"/>
                <a:gd name="T13" fmla="*/ 4 h 58"/>
                <a:gd name="T14" fmla="*/ 16 w 58"/>
                <a:gd name="T15" fmla="*/ 3 h 58"/>
                <a:gd name="T16" fmla="*/ 55 w 58"/>
                <a:gd name="T17" fmla="*/ 4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58">
                  <a:moveTo>
                    <a:pt x="55" y="42"/>
                  </a:moveTo>
                  <a:cubicBezTo>
                    <a:pt x="58" y="45"/>
                    <a:pt x="58" y="50"/>
                    <a:pt x="54" y="54"/>
                  </a:cubicBezTo>
                  <a:cubicBezTo>
                    <a:pt x="54" y="54"/>
                    <a:pt x="54" y="54"/>
                    <a:pt x="54" y="54"/>
                  </a:cubicBezTo>
                  <a:cubicBezTo>
                    <a:pt x="50" y="57"/>
                    <a:pt x="45" y="58"/>
                    <a:pt x="42" y="55"/>
                  </a:cubicBezTo>
                  <a:cubicBezTo>
                    <a:pt x="3" y="16"/>
                    <a:pt x="3" y="16"/>
                    <a:pt x="3" y="16"/>
                  </a:cubicBezTo>
                  <a:cubicBezTo>
                    <a:pt x="0" y="13"/>
                    <a:pt x="0" y="7"/>
                    <a:pt x="4" y="4"/>
                  </a:cubicBezTo>
                  <a:cubicBezTo>
                    <a:pt x="4" y="4"/>
                    <a:pt x="4" y="4"/>
                    <a:pt x="4" y="4"/>
                  </a:cubicBezTo>
                  <a:cubicBezTo>
                    <a:pt x="7" y="0"/>
                    <a:pt x="13" y="0"/>
                    <a:pt x="16" y="3"/>
                  </a:cubicBezTo>
                  <a:lnTo>
                    <a:pt x="55" y="4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schemeClr val="tx1"/>
                </a:solidFill>
                <a:effectLst/>
                <a:uLnTx/>
                <a:uFillTx/>
                <a:cs typeface="+mn-ea"/>
                <a:sym typeface="+mn-lt"/>
              </a:endParaRPr>
            </a:p>
          </p:txBody>
        </p:sp>
        <p:sp>
          <p:nvSpPr>
            <p:cNvPr id="88" name="Freeform 28"/>
            <p:cNvSpPr/>
            <p:nvPr/>
          </p:nvSpPr>
          <p:spPr bwMode="auto">
            <a:xfrm>
              <a:off x="9670758" y="2584379"/>
              <a:ext cx="110642" cy="110642"/>
            </a:xfrm>
            <a:custGeom>
              <a:avLst/>
              <a:gdLst>
                <a:gd name="T0" fmla="*/ 16 w 58"/>
                <a:gd name="T1" fmla="*/ 55 h 58"/>
                <a:gd name="T2" fmla="*/ 4 w 58"/>
                <a:gd name="T3" fmla="*/ 54 h 58"/>
                <a:gd name="T4" fmla="*/ 4 w 58"/>
                <a:gd name="T5" fmla="*/ 54 h 58"/>
                <a:gd name="T6" fmla="*/ 3 w 58"/>
                <a:gd name="T7" fmla="*/ 42 h 58"/>
                <a:gd name="T8" fmla="*/ 42 w 58"/>
                <a:gd name="T9" fmla="*/ 3 h 58"/>
                <a:gd name="T10" fmla="*/ 54 w 58"/>
                <a:gd name="T11" fmla="*/ 4 h 58"/>
                <a:gd name="T12" fmla="*/ 54 w 58"/>
                <a:gd name="T13" fmla="*/ 4 h 58"/>
                <a:gd name="T14" fmla="*/ 55 w 58"/>
                <a:gd name="T15" fmla="*/ 16 h 58"/>
                <a:gd name="T16" fmla="*/ 16 w 58"/>
                <a:gd name="T17" fmla="*/ 5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58">
                  <a:moveTo>
                    <a:pt x="16" y="55"/>
                  </a:moveTo>
                  <a:cubicBezTo>
                    <a:pt x="13" y="58"/>
                    <a:pt x="7" y="57"/>
                    <a:pt x="4" y="54"/>
                  </a:cubicBezTo>
                  <a:cubicBezTo>
                    <a:pt x="4" y="54"/>
                    <a:pt x="4" y="54"/>
                    <a:pt x="4" y="54"/>
                  </a:cubicBezTo>
                  <a:cubicBezTo>
                    <a:pt x="0" y="50"/>
                    <a:pt x="0" y="45"/>
                    <a:pt x="3" y="42"/>
                  </a:cubicBezTo>
                  <a:cubicBezTo>
                    <a:pt x="42" y="3"/>
                    <a:pt x="42" y="3"/>
                    <a:pt x="42" y="3"/>
                  </a:cubicBezTo>
                  <a:cubicBezTo>
                    <a:pt x="45" y="0"/>
                    <a:pt x="50" y="0"/>
                    <a:pt x="54" y="4"/>
                  </a:cubicBezTo>
                  <a:cubicBezTo>
                    <a:pt x="54" y="4"/>
                    <a:pt x="54" y="4"/>
                    <a:pt x="54" y="4"/>
                  </a:cubicBezTo>
                  <a:cubicBezTo>
                    <a:pt x="57" y="7"/>
                    <a:pt x="58" y="13"/>
                    <a:pt x="55" y="16"/>
                  </a:cubicBezTo>
                  <a:lnTo>
                    <a:pt x="16" y="5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schemeClr val="tx1"/>
                </a:solidFill>
                <a:effectLst/>
                <a:uLnTx/>
                <a:uFillTx/>
                <a:cs typeface="+mn-ea"/>
                <a:sym typeface="+mn-lt"/>
              </a:endParaRPr>
            </a:p>
          </p:txBody>
        </p:sp>
        <p:sp>
          <p:nvSpPr>
            <p:cNvPr id="89" name="Freeform 29"/>
            <p:cNvSpPr/>
            <p:nvPr/>
          </p:nvSpPr>
          <p:spPr bwMode="auto">
            <a:xfrm>
              <a:off x="9724060" y="2821008"/>
              <a:ext cx="135678" cy="34727"/>
            </a:xfrm>
            <a:custGeom>
              <a:avLst/>
              <a:gdLst>
                <a:gd name="T0" fmla="*/ 8 w 71"/>
                <a:gd name="T1" fmla="*/ 18 h 18"/>
                <a:gd name="T2" fmla="*/ 0 w 71"/>
                <a:gd name="T3" fmla="*/ 9 h 18"/>
                <a:gd name="T4" fmla="*/ 0 w 71"/>
                <a:gd name="T5" fmla="*/ 9 h 18"/>
                <a:gd name="T6" fmla="*/ 8 w 71"/>
                <a:gd name="T7" fmla="*/ 0 h 18"/>
                <a:gd name="T8" fmla="*/ 63 w 71"/>
                <a:gd name="T9" fmla="*/ 0 h 18"/>
                <a:gd name="T10" fmla="*/ 71 w 71"/>
                <a:gd name="T11" fmla="*/ 9 h 18"/>
                <a:gd name="T12" fmla="*/ 71 w 71"/>
                <a:gd name="T13" fmla="*/ 9 h 18"/>
                <a:gd name="T14" fmla="*/ 63 w 71"/>
                <a:gd name="T15" fmla="*/ 18 h 18"/>
                <a:gd name="T16" fmla="*/ 8 w 71"/>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18">
                  <a:moveTo>
                    <a:pt x="8" y="18"/>
                  </a:moveTo>
                  <a:cubicBezTo>
                    <a:pt x="4" y="18"/>
                    <a:pt x="0" y="14"/>
                    <a:pt x="0" y="9"/>
                  </a:cubicBezTo>
                  <a:cubicBezTo>
                    <a:pt x="0" y="9"/>
                    <a:pt x="0" y="9"/>
                    <a:pt x="0" y="9"/>
                  </a:cubicBezTo>
                  <a:cubicBezTo>
                    <a:pt x="0" y="4"/>
                    <a:pt x="4" y="0"/>
                    <a:pt x="8" y="0"/>
                  </a:cubicBezTo>
                  <a:cubicBezTo>
                    <a:pt x="63" y="0"/>
                    <a:pt x="63" y="0"/>
                    <a:pt x="63" y="0"/>
                  </a:cubicBezTo>
                  <a:cubicBezTo>
                    <a:pt x="68" y="0"/>
                    <a:pt x="71" y="4"/>
                    <a:pt x="71" y="9"/>
                  </a:cubicBezTo>
                  <a:cubicBezTo>
                    <a:pt x="71" y="9"/>
                    <a:pt x="71" y="9"/>
                    <a:pt x="71" y="9"/>
                  </a:cubicBezTo>
                  <a:cubicBezTo>
                    <a:pt x="71" y="14"/>
                    <a:pt x="68" y="18"/>
                    <a:pt x="63" y="18"/>
                  </a:cubicBezTo>
                  <a:lnTo>
                    <a:pt x="8" y="1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schemeClr val="tx1"/>
                </a:solidFill>
                <a:effectLst/>
                <a:uLnTx/>
                <a:uFillTx/>
                <a:cs typeface="+mn-ea"/>
                <a:sym typeface="+mn-lt"/>
              </a:endParaRPr>
            </a:p>
          </p:txBody>
        </p:sp>
        <p:sp>
          <p:nvSpPr>
            <p:cNvPr id="90" name="Freeform 30"/>
            <p:cNvSpPr/>
            <p:nvPr/>
          </p:nvSpPr>
          <p:spPr bwMode="auto">
            <a:xfrm>
              <a:off x="9191041" y="2821008"/>
              <a:ext cx="135678" cy="34727"/>
            </a:xfrm>
            <a:custGeom>
              <a:avLst/>
              <a:gdLst>
                <a:gd name="T0" fmla="*/ 63 w 71"/>
                <a:gd name="T1" fmla="*/ 0 h 18"/>
                <a:gd name="T2" fmla="*/ 71 w 71"/>
                <a:gd name="T3" fmla="*/ 9 h 18"/>
                <a:gd name="T4" fmla="*/ 71 w 71"/>
                <a:gd name="T5" fmla="*/ 9 h 18"/>
                <a:gd name="T6" fmla="*/ 63 w 71"/>
                <a:gd name="T7" fmla="*/ 18 h 18"/>
                <a:gd name="T8" fmla="*/ 8 w 71"/>
                <a:gd name="T9" fmla="*/ 18 h 18"/>
                <a:gd name="T10" fmla="*/ 0 w 71"/>
                <a:gd name="T11" fmla="*/ 9 h 18"/>
                <a:gd name="T12" fmla="*/ 0 w 71"/>
                <a:gd name="T13" fmla="*/ 9 h 18"/>
                <a:gd name="T14" fmla="*/ 8 w 71"/>
                <a:gd name="T15" fmla="*/ 0 h 18"/>
                <a:gd name="T16" fmla="*/ 63 w 71"/>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18">
                  <a:moveTo>
                    <a:pt x="63" y="0"/>
                  </a:moveTo>
                  <a:cubicBezTo>
                    <a:pt x="68" y="0"/>
                    <a:pt x="71" y="4"/>
                    <a:pt x="71" y="9"/>
                  </a:cubicBezTo>
                  <a:cubicBezTo>
                    <a:pt x="71" y="9"/>
                    <a:pt x="71" y="9"/>
                    <a:pt x="71" y="9"/>
                  </a:cubicBezTo>
                  <a:cubicBezTo>
                    <a:pt x="71" y="14"/>
                    <a:pt x="68" y="18"/>
                    <a:pt x="63" y="18"/>
                  </a:cubicBezTo>
                  <a:cubicBezTo>
                    <a:pt x="8" y="18"/>
                    <a:pt x="8" y="18"/>
                    <a:pt x="8" y="18"/>
                  </a:cubicBezTo>
                  <a:cubicBezTo>
                    <a:pt x="4" y="18"/>
                    <a:pt x="0" y="14"/>
                    <a:pt x="0" y="9"/>
                  </a:cubicBezTo>
                  <a:cubicBezTo>
                    <a:pt x="0" y="9"/>
                    <a:pt x="0" y="9"/>
                    <a:pt x="0" y="9"/>
                  </a:cubicBezTo>
                  <a:cubicBezTo>
                    <a:pt x="0" y="4"/>
                    <a:pt x="4" y="0"/>
                    <a:pt x="8" y="0"/>
                  </a:cubicBezTo>
                  <a:lnTo>
                    <a:pt x="63"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schemeClr val="tx1"/>
                </a:solidFill>
                <a:effectLst/>
                <a:uLnTx/>
                <a:uFillTx/>
                <a:cs typeface="+mn-ea"/>
                <a:sym typeface="+mn-lt"/>
              </a:endParaRPr>
            </a:p>
          </p:txBody>
        </p:sp>
        <p:sp>
          <p:nvSpPr>
            <p:cNvPr id="91" name="Freeform 31"/>
            <p:cNvSpPr/>
            <p:nvPr/>
          </p:nvSpPr>
          <p:spPr bwMode="auto">
            <a:xfrm>
              <a:off x="9647338" y="2953455"/>
              <a:ext cx="107412" cy="112257"/>
            </a:xfrm>
            <a:custGeom>
              <a:avLst/>
              <a:gdLst>
                <a:gd name="T0" fmla="*/ 53 w 56"/>
                <a:gd name="T1" fmla="*/ 43 h 59"/>
                <a:gd name="T2" fmla="*/ 52 w 56"/>
                <a:gd name="T3" fmla="*/ 56 h 59"/>
                <a:gd name="T4" fmla="*/ 52 w 56"/>
                <a:gd name="T5" fmla="*/ 56 h 59"/>
                <a:gd name="T6" fmla="*/ 40 w 56"/>
                <a:gd name="T7" fmla="*/ 56 h 59"/>
                <a:gd name="T8" fmla="*/ 3 w 56"/>
                <a:gd name="T9" fmla="*/ 15 h 59"/>
                <a:gd name="T10" fmla="*/ 4 w 56"/>
                <a:gd name="T11" fmla="*/ 3 h 59"/>
                <a:gd name="T12" fmla="*/ 4 w 56"/>
                <a:gd name="T13" fmla="*/ 3 h 59"/>
                <a:gd name="T14" fmla="*/ 16 w 56"/>
                <a:gd name="T15" fmla="*/ 3 h 59"/>
                <a:gd name="T16" fmla="*/ 53 w 56"/>
                <a:gd name="T17" fmla="*/ 43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9">
                  <a:moveTo>
                    <a:pt x="53" y="43"/>
                  </a:moveTo>
                  <a:cubicBezTo>
                    <a:pt x="56" y="47"/>
                    <a:pt x="56" y="52"/>
                    <a:pt x="52" y="56"/>
                  </a:cubicBezTo>
                  <a:cubicBezTo>
                    <a:pt x="52" y="56"/>
                    <a:pt x="52" y="56"/>
                    <a:pt x="52" y="56"/>
                  </a:cubicBezTo>
                  <a:cubicBezTo>
                    <a:pt x="48" y="59"/>
                    <a:pt x="43" y="59"/>
                    <a:pt x="40" y="56"/>
                  </a:cubicBezTo>
                  <a:cubicBezTo>
                    <a:pt x="3" y="15"/>
                    <a:pt x="3" y="15"/>
                    <a:pt x="3" y="15"/>
                  </a:cubicBezTo>
                  <a:cubicBezTo>
                    <a:pt x="0" y="12"/>
                    <a:pt x="0" y="7"/>
                    <a:pt x="4" y="3"/>
                  </a:cubicBezTo>
                  <a:cubicBezTo>
                    <a:pt x="4" y="3"/>
                    <a:pt x="4" y="3"/>
                    <a:pt x="4" y="3"/>
                  </a:cubicBezTo>
                  <a:cubicBezTo>
                    <a:pt x="8" y="0"/>
                    <a:pt x="13" y="0"/>
                    <a:pt x="16" y="3"/>
                  </a:cubicBezTo>
                  <a:lnTo>
                    <a:pt x="53" y="4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schemeClr val="tx1"/>
                </a:solidFill>
                <a:effectLst/>
                <a:uLnTx/>
                <a:uFillTx/>
                <a:cs typeface="+mn-ea"/>
                <a:sym typeface="+mn-lt"/>
              </a:endParaRPr>
            </a:p>
          </p:txBody>
        </p:sp>
        <p:sp>
          <p:nvSpPr>
            <p:cNvPr id="92" name="Freeform 32"/>
            <p:cNvSpPr/>
            <p:nvPr/>
          </p:nvSpPr>
          <p:spPr bwMode="auto">
            <a:xfrm>
              <a:off x="9294414" y="2953455"/>
              <a:ext cx="109027" cy="112257"/>
            </a:xfrm>
            <a:custGeom>
              <a:avLst/>
              <a:gdLst>
                <a:gd name="T0" fmla="*/ 16 w 57"/>
                <a:gd name="T1" fmla="*/ 56 h 59"/>
                <a:gd name="T2" fmla="*/ 4 w 57"/>
                <a:gd name="T3" fmla="*/ 55 h 59"/>
                <a:gd name="T4" fmla="*/ 4 w 57"/>
                <a:gd name="T5" fmla="*/ 55 h 59"/>
                <a:gd name="T6" fmla="*/ 3 w 57"/>
                <a:gd name="T7" fmla="*/ 43 h 59"/>
                <a:gd name="T8" fmla="*/ 40 w 57"/>
                <a:gd name="T9" fmla="*/ 3 h 59"/>
                <a:gd name="T10" fmla="*/ 52 w 57"/>
                <a:gd name="T11" fmla="*/ 4 h 59"/>
                <a:gd name="T12" fmla="*/ 52 w 57"/>
                <a:gd name="T13" fmla="*/ 4 h 59"/>
                <a:gd name="T14" fmla="*/ 54 w 57"/>
                <a:gd name="T15" fmla="*/ 16 h 59"/>
                <a:gd name="T16" fmla="*/ 16 w 57"/>
                <a:gd name="T17"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9">
                  <a:moveTo>
                    <a:pt x="16" y="56"/>
                  </a:moveTo>
                  <a:cubicBezTo>
                    <a:pt x="13" y="59"/>
                    <a:pt x="7" y="59"/>
                    <a:pt x="4" y="55"/>
                  </a:cubicBezTo>
                  <a:cubicBezTo>
                    <a:pt x="4" y="55"/>
                    <a:pt x="4" y="55"/>
                    <a:pt x="4" y="55"/>
                  </a:cubicBezTo>
                  <a:cubicBezTo>
                    <a:pt x="0" y="52"/>
                    <a:pt x="0" y="46"/>
                    <a:pt x="3" y="43"/>
                  </a:cubicBezTo>
                  <a:cubicBezTo>
                    <a:pt x="40" y="3"/>
                    <a:pt x="40" y="3"/>
                    <a:pt x="40" y="3"/>
                  </a:cubicBezTo>
                  <a:cubicBezTo>
                    <a:pt x="43" y="0"/>
                    <a:pt x="49" y="0"/>
                    <a:pt x="52" y="4"/>
                  </a:cubicBezTo>
                  <a:cubicBezTo>
                    <a:pt x="52" y="4"/>
                    <a:pt x="52" y="4"/>
                    <a:pt x="52" y="4"/>
                  </a:cubicBezTo>
                  <a:cubicBezTo>
                    <a:pt x="56" y="7"/>
                    <a:pt x="57" y="12"/>
                    <a:pt x="54" y="16"/>
                  </a:cubicBezTo>
                  <a:lnTo>
                    <a:pt x="16" y="5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2000" b="0" i="0" u="none" strike="noStrike" kern="1200" cap="none" spc="0" normalizeH="0" baseline="0" noProof="0" dirty="0">
                <a:ln>
                  <a:noFill/>
                </a:ln>
                <a:solidFill>
                  <a:schemeClr val="tx1"/>
                </a:solidFill>
                <a:effectLst/>
                <a:uLnTx/>
                <a:uFillTx/>
                <a:cs typeface="+mn-ea"/>
                <a:sym typeface="+mn-lt"/>
              </a:endParaRPr>
            </a:p>
          </p:txBody>
        </p:sp>
      </p:grpSp>
      <p:grpSp>
        <p:nvGrpSpPr>
          <p:cNvPr id="93" name="组合 92"/>
          <p:cNvGrpSpPr/>
          <p:nvPr/>
        </p:nvGrpSpPr>
        <p:grpSpPr>
          <a:xfrm>
            <a:off x="4781187" y="2870536"/>
            <a:ext cx="5042310" cy="761330"/>
            <a:chOff x="5003130" y="2453283"/>
            <a:chExt cx="5042310" cy="761330"/>
          </a:xfrm>
        </p:grpSpPr>
        <p:sp>
          <p:nvSpPr>
            <p:cNvPr id="94" name="矩形 93"/>
            <p:cNvSpPr/>
            <p:nvPr/>
          </p:nvSpPr>
          <p:spPr>
            <a:xfrm>
              <a:off x="5003130" y="2453283"/>
              <a:ext cx="2569193" cy="645795"/>
            </a:xfrm>
            <a:prstGeom prst="rect">
              <a:avLst/>
            </a:prstGeom>
            <a:noFill/>
          </p:spPr>
          <p:txBody>
            <a:bodyPr wrap="square" lIns="0" tIns="0" rIns="0" bIns="0" rtlCol="0">
              <a:spAutoFit/>
            </a:bodyPr>
            <a:lstStyle/>
            <a:p>
              <a:pPr algn="ctr">
                <a:lnSpc>
                  <a:spcPct val="150000"/>
                </a:lnSpc>
                <a:defRPr/>
              </a:pPr>
              <a:endParaRPr lang="zh-CN" altLang="en-US" sz="2800" b="1" kern="0" dirty="0">
                <a:ln w="0">
                  <a:noFill/>
                </a:ln>
                <a:solidFill>
                  <a:schemeClr val="tx1"/>
                </a:solidFill>
                <a:cs typeface="+mn-ea"/>
                <a:sym typeface="+mn-lt"/>
              </a:endParaRPr>
            </a:p>
          </p:txBody>
        </p:sp>
        <p:sp>
          <p:nvSpPr>
            <p:cNvPr id="95" name="矩形 94"/>
            <p:cNvSpPr/>
            <p:nvPr/>
          </p:nvSpPr>
          <p:spPr>
            <a:xfrm>
              <a:off x="7572323" y="2799323"/>
              <a:ext cx="2473117" cy="415290"/>
            </a:xfrm>
            <a:prstGeom prst="rect">
              <a:avLst/>
            </a:prstGeom>
            <a:noFill/>
          </p:spPr>
          <p:txBody>
            <a:bodyPr wrap="square" lIns="0" tIns="0" rIns="0" bIns="0" rtlCol="0">
              <a:spAutoFit/>
            </a:bodyPr>
            <a:lstStyle/>
            <a:p>
              <a:pPr algn="ctr">
                <a:lnSpc>
                  <a:spcPct val="150000"/>
                </a:lnSpc>
                <a:defRPr/>
              </a:pPr>
              <a:endParaRPr lang="zh-CN" altLang="en-US" kern="0" dirty="0">
                <a:solidFill>
                  <a:schemeClr val="tx1"/>
                </a:solidFill>
                <a:cs typeface="+mn-ea"/>
                <a:sym typeface="+mn-lt"/>
              </a:endParaRPr>
            </a:p>
          </p:txBody>
        </p:sp>
      </p:grpSp>
      <p:sp>
        <p:nvSpPr>
          <p:cNvPr id="96" name="Shape 5303"/>
          <p:cNvSpPr/>
          <p:nvPr/>
        </p:nvSpPr>
        <p:spPr>
          <a:xfrm>
            <a:off x="1272023" y="4451587"/>
            <a:ext cx="275395" cy="233729"/>
          </a:xfrm>
          <a:custGeom>
            <a:avLst/>
            <a:gdLst/>
            <a:ahLst/>
            <a:cxnLst>
              <a:cxn ang="0">
                <a:pos x="wd2" y="hd2"/>
              </a:cxn>
              <a:cxn ang="5400000">
                <a:pos x="wd2" y="hd2"/>
              </a:cxn>
              <a:cxn ang="10800000">
                <a:pos x="wd2" y="hd2"/>
              </a:cxn>
              <a:cxn ang="16200000">
                <a:pos x="wd2" y="hd2"/>
              </a:cxn>
            </a:cxnLst>
            <a:rect l="0" t="0" r="r" b="b"/>
            <a:pathLst>
              <a:path w="21600" h="21600" extrusionOk="0">
                <a:moveTo>
                  <a:pt x="17731" y="9936"/>
                </a:moveTo>
                <a:cubicBezTo>
                  <a:pt x="8060" y="9936"/>
                  <a:pt x="8060" y="9936"/>
                  <a:pt x="8060" y="9936"/>
                </a:cubicBezTo>
                <a:cubicBezTo>
                  <a:pt x="6448" y="9936"/>
                  <a:pt x="4836" y="11232"/>
                  <a:pt x="3869" y="12528"/>
                </a:cubicBezTo>
                <a:cubicBezTo>
                  <a:pt x="0" y="18576"/>
                  <a:pt x="0" y="18576"/>
                  <a:pt x="0" y="18576"/>
                </a:cubicBezTo>
                <a:cubicBezTo>
                  <a:pt x="0" y="18576"/>
                  <a:pt x="0" y="18576"/>
                  <a:pt x="0" y="18576"/>
                </a:cubicBezTo>
                <a:cubicBezTo>
                  <a:pt x="0" y="18576"/>
                  <a:pt x="0" y="18576"/>
                  <a:pt x="0" y="18144"/>
                </a:cubicBezTo>
                <a:cubicBezTo>
                  <a:pt x="0" y="3456"/>
                  <a:pt x="0" y="3456"/>
                  <a:pt x="0" y="3456"/>
                </a:cubicBezTo>
                <a:cubicBezTo>
                  <a:pt x="0" y="1728"/>
                  <a:pt x="967" y="0"/>
                  <a:pt x="2579" y="0"/>
                </a:cubicBezTo>
                <a:cubicBezTo>
                  <a:pt x="6125" y="0"/>
                  <a:pt x="6125" y="0"/>
                  <a:pt x="6125" y="0"/>
                </a:cubicBezTo>
                <a:cubicBezTo>
                  <a:pt x="7737" y="0"/>
                  <a:pt x="8704" y="1728"/>
                  <a:pt x="8704" y="3456"/>
                </a:cubicBezTo>
                <a:cubicBezTo>
                  <a:pt x="8704" y="3888"/>
                  <a:pt x="8704" y="3888"/>
                  <a:pt x="8704" y="3888"/>
                </a:cubicBezTo>
                <a:cubicBezTo>
                  <a:pt x="15152" y="3888"/>
                  <a:pt x="15152" y="3888"/>
                  <a:pt x="15152" y="3888"/>
                </a:cubicBezTo>
                <a:cubicBezTo>
                  <a:pt x="16442" y="3888"/>
                  <a:pt x="17731" y="5616"/>
                  <a:pt x="17731" y="7344"/>
                </a:cubicBezTo>
                <a:lnTo>
                  <a:pt x="17731" y="9936"/>
                </a:lnTo>
                <a:close/>
                <a:moveTo>
                  <a:pt x="21278" y="13824"/>
                </a:moveTo>
                <a:cubicBezTo>
                  <a:pt x="17409" y="19872"/>
                  <a:pt x="17409" y="19872"/>
                  <a:pt x="17409" y="19872"/>
                </a:cubicBezTo>
                <a:cubicBezTo>
                  <a:pt x="16764" y="20736"/>
                  <a:pt x="15152" y="21600"/>
                  <a:pt x="14185" y="21600"/>
                </a:cubicBezTo>
                <a:cubicBezTo>
                  <a:pt x="1612" y="21600"/>
                  <a:pt x="1612" y="21600"/>
                  <a:pt x="1612" y="21600"/>
                </a:cubicBezTo>
                <a:cubicBezTo>
                  <a:pt x="1290" y="21600"/>
                  <a:pt x="645" y="21600"/>
                  <a:pt x="645" y="20736"/>
                </a:cubicBezTo>
                <a:cubicBezTo>
                  <a:pt x="645" y="20736"/>
                  <a:pt x="967" y="20304"/>
                  <a:pt x="967" y="19872"/>
                </a:cubicBezTo>
                <a:cubicBezTo>
                  <a:pt x="4836" y="13824"/>
                  <a:pt x="4836" y="13824"/>
                  <a:pt x="4836" y="13824"/>
                </a:cubicBezTo>
                <a:cubicBezTo>
                  <a:pt x="5803" y="12528"/>
                  <a:pt x="7093" y="12096"/>
                  <a:pt x="8060" y="12096"/>
                </a:cubicBezTo>
                <a:cubicBezTo>
                  <a:pt x="20633" y="12096"/>
                  <a:pt x="20633" y="12096"/>
                  <a:pt x="20633" y="12096"/>
                </a:cubicBezTo>
                <a:cubicBezTo>
                  <a:pt x="20955" y="12096"/>
                  <a:pt x="21600" y="12096"/>
                  <a:pt x="21600" y="12960"/>
                </a:cubicBezTo>
                <a:cubicBezTo>
                  <a:pt x="21600" y="12960"/>
                  <a:pt x="21278" y="13392"/>
                  <a:pt x="21278" y="13824"/>
                </a:cubicBezTo>
                <a:close/>
              </a:path>
            </a:pathLst>
          </a:custGeom>
          <a:solidFill>
            <a:schemeClr val="bg1"/>
          </a:solidFill>
          <a:ln w="12700" cap="flat">
            <a:noFill/>
            <a:miter lim="400000"/>
          </a:ln>
          <a:effectLst/>
        </p:spPr>
        <p:txBody>
          <a:bodyPr wrap="square" lIns="45713" tIns="45713" rIns="45713" bIns="45713" numCol="1" anchor="t">
            <a:noAutofit/>
          </a:bodyPr>
          <a:lst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1435" algn="l" defTabSz="1828800" rtl="0" eaLnBrk="1" latinLnBrk="0" hangingPunct="1">
              <a:defRPr sz="3600" kern="1200">
                <a:solidFill>
                  <a:schemeClr val="tx1"/>
                </a:solidFill>
                <a:latin typeface="+mn-lt"/>
                <a:ea typeface="+mn-ea"/>
                <a:cs typeface="+mn-cs"/>
              </a:defRPr>
            </a:lvl8pPr>
            <a:lvl9pPr marL="7315835" algn="l" defTabSz="1828800" rtl="0" eaLnBrk="1" latinLnBrk="0" hangingPunct="1">
              <a:defRPr sz="3600" kern="1200">
                <a:solidFill>
                  <a:schemeClr val="tx1"/>
                </a:solidFill>
                <a:latin typeface="+mn-lt"/>
                <a:ea typeface="+mn-ea"/>
                <a:cs typeface="+mn-cs"/>
              </a:defRPr>
            </a:lvl9pPr>
          </a:lstStyle>
          <a:p>
            <a:pPr defTabSz="457200">
              <a:defRPr sz="2400">
                <a:solidFill>
                  <a:srgbClr val="000000"/>
                </a:solidFill>
                <a:latin typeface="Calibri" panose="020F0502020204030204"/>
                <a:ea typeface="Calibri" panose="020F0502020204030204"/>
                <a:cs typeface="Calibri" panose="020F0502020204030204"/>
                <a:sym typeface="Calibri" panose="020F0502020204030204"/>
              </a:defRPr>
            </a:pPr>
            <a:endParaRPr sz="2800" dirty="0">
              <a:solidFill>
                <a:schemeClr val="tx1"/>
              </a:solidFill>
              <a:cs typeface="+mn-ea"/>
              <a:sym typeface="+mn-lt"/>
            </a:endParaRPr>
          </a:p>
        </p:txBody>
      </p:sp>
      <p:sp>
        <p:nvSpPr>
          <p:cNvPr id="44037" name="Rectangle 5"/>
          <p:cNvSpPr>
            <a:spLocks noRot="1" noChangeArrowheads="1"/>
          </p:cNvSpPr>
          <p:nvPr/>
        </p:nvSpPr>
        <p:spPr bwMode="auto">
          <a:xfrm>
            <a:off x="431800" y="504190"/>
            <a:ext cx="10127615" cy="606425"/>
          </a:xfrm>
          <a:prstGeom prst="rect">
            <a:avLst/>
          </a:prstGeom>
          <a:noFill/>
          <a:ln w="9525">
            <a:noFill/>
            <a:miter lim="800000"/>
          </a:ln>
          <a:effectLst>
            <a:outerShdw dist="35921" dir="2700000" algn="ctr" rotWithShape="0">
              <a:schemeClr val="bg2"/>
            </a:outerShdw>
          </a:effectLst>
        </p:spPr>
        <p:txBody>
          <a:bodyPr anchor="ctr"/>
          <a:lstStyle/>
          <a:p>
            <a:pPr algn="just" eaLnBrk="0" hangingPunct="0">
              <a:buClrTx/>
              <a:buSzTx/>
              <a:buFontTx/>
              <a:defRPr/>
            </a:pPr>
            <a:r>
              <a:rPr lang="zh-CN" altLang="en-US" sz="4400" b="1" dirty="0">
                <a:solidFill>
                  <a:srgbClr val="9FC95C"/>
                </a:solidFill>
              </a:rPr>
              <a:t>（四）我校心理危机预防体系</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p:cNvSpPr>
            <a:spLocks noGrp="1"/>
          </p:cNvSpPr>
          <p:nvPr>
            <p:ph type="title"/>
            <p:custDataLst>
              <p:tags r:id="rId2"/>
            </p:custDataLst>
          </p:nvPr>
        </p:nvSpPr>
        <p:spPr>
          <a:xfrm>
            <a:off x="4170680" y="3169920"/>
            <a:ext cx="6696710" cy="2063750"/>
          </a:xfrm>
        </p:spPr>
        <p:txBody>
          <a:bodyPr>
            <a:normAutofit/>
          </a:bodyPr>
          <a:lstStyle/>
          <a:p>
            <a:r>
              <a:rPr lang="zh-CN" altLang="en-US"/>
              <a:t>朋辈个体心理辅导</a:t>
            </a:r>
            <a:br>
              <a:rPr lang="zh-CN" altLang="en-US"/>
            </a:br>
            <a:r>
              <a:rPr lang="zh-CN" altLang="en-US"/>
              <a:t>基本技巧</a:t>
            </a:r>
          </a:p>
        </p:txBody>
      </p:sp>
      <p:sp>
        <p:nvSpPr>
          <p:cNvPr id="6" name="节编号"/>
          <p:cNvSpPr>
            <a:spLocks noGrp="1"/>
          </p:cNvSpPr>
          <p:nvPr>
            <p:ph type="body" sz="quarter" idx="13"/>
            <p:custDataLst>
              <p:tags r:id="rId3"/>
            </p:custDataLst>
          </p:nvPr>
        </p:nvSpPr>
        <p:spPr>
          <a:xfrm>
            <a:off x="6295530" y="1162800"/>
            <a:ext cx="4572000" cy="1643900"/>
          </a:xfrm>
        </p:spPr>
        <p:txBody>
          <a:bodyPr/>
          <a:lstStyle/>
          <a:p>
            <a:r>
              <a:rPr lang="en-US" altLang="zh-CN"/>
              <a:t>PART </a:t>
            </a:r>
            <a:r>
              <a:rPr lang="zh-CN" altLang="en-US"/>
              <a:t>0</a:t>
            </a:r>
            <a:r>
              <a:rPr lang="en-US" altLang="zh-CN"/>
              <a:t>4</a:t>
            </a:r>
          </a:p>
        </p:txBody>
      </p:sp>
    </p:spTree>
    <p:custDataLst>
      <p:tags r:id="rId1"/>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5"/>
          <p:cNvSpPr>
            <a:spLocks noRot="1" noChangeArrowheads="1"/>
          </p:cNvSpPr>
          <p:nvPr/>
        </p:nvSpPr>
        <p:spPr bwMode="auto">
          <a:xfrm>
            <a:off x="431800" y="502920"/>
            <a:ext cx="9573260" cy="606425"/>
          </a:xfrm>
          <a:prstGeom prst="rect">
            <a:avLst/>
          </a:prstGeom>
          <a:noFill/>
          <a:ln w="9525">
            <a:noFill/>
            <a:miter lim="800000"/>
          </a:ln>
          <a:effectLst>
            <a:outerShdw dist="35921" dir="2700000" algn="ctr" rotWithShape="0">
              <a:schemeClr val="bg2"/>
            </a:outerShdw>
          </a:effectLst>
        </p:spPr>
        <p:txBody>
          <a:bodyPr anchor="ctr"/>
          <a:lstStyle/>
          <a:p>
            <a:pPr algn="just" eaLnBrk="0" hangingPunct="0">
              <a:defRPr/>
            </a:pPr>
            <a:r>
              <a:rPr lang="zh-CN" altLang="en-US" sz="4400" b="1" dirty="0">
                <a:solidFill>
                  <a:srgbClr val="9FC95C"/>
                </a:solidFill>
              </a:rPr>
              <a:t>（一）倾听</a:t>
            </a:r>
          </a:p>
        </p:txBody>
      </p:sp>
      <p:sp>
        <p:nvSpPr>
          <p:cNvPr id="44038" name="Rectangle 6"/>
          <p:cNvSpPr>
            <a:spLocks noRot="1" noChangeArrowheads="1"/>
          </p:cNvSpPr>
          <p:nvPr/>
        </p:nvSpPr>
        <p:spPr bwMode="auto">
          <a:xfrm>
            <a:off x="720090" y="1296035"/>
            <a:ext cx="10480675" cy="2007235"/>
          </a:xfrm>
          <a:prstGeom prst="rect">
            <a:avLst/>
          </a:prstGeom>
          <a:noFill/>
          <a:ln w="9525">
            <a:noFill/>
            <a:miter lim="800000"/>
          </a:ln>
        </p:spPr>
        <p:txBody>
          <a:bodyPr/>
          <a:lstStyle/>
          <a:p>
            <a:pPr indent="457200" eaLnBrk="0" fontAlgn="auto" hangingPunct="0">
              <a:lnSpc>
                <a:spcPct val="150000"/>
              </a:lnSpc>
              <a:spcBef>
                <a:spcPts val="0"/>
              </a:spcBef>
              <a:buFont typeface="Wingdings" panose="05000000000000000000" charset="0"/>
              <a:buNone/>
            </a:pPr>
            <a:r>
              <a:rPr lang="zh-CN" altLang="en-US" sz="2800" dirty="0">
                <a:solidFill>
                  <a:schemeClr val="tx1"/>
                </a:solidFill>
                <a:uFillTx/>
                <a:latin typeface="Times New Roman" panose="02020603050405020304" pitchFamily="18" charset="0"/>
              </a:rPr>
              <a:t>倾听技术是指在接纳的基础上，认真、积极、关注的倾听，并主动引导、积极思考、澄清问题、建立关系、参与帮助的过程。</a:t>
            </a:r>
            <a:endParaRPr lang="zh-CN" altLang="en-US" sz="3200" dirty="0">
              <a:latin typeface="Times New Roman" panose="02020603050405020304" pitchFamily="18" charset="0"/>
            </a:endParaRPr>
          </a:p>
        </p:txBody>
      </p:sp>
      <p:sp>
        <p:nvSpPr>
          <p:cNvPr id="51205" name="Rectangle 5"/>
          <p:cNvSpPr>
            <a:spLocks noRot="1" noChangeArrowheads="1"/>
          </p:cNvSpPr>
          <p:nvPr/>
        </p:nvSpPr>
        <p:spPr bwMode="auto">
          <a:xfrm>
            <a:off x="720090" y="2687320"/>
            <a:ext cx="10095230" cy="2167890"/>
          </a:xfrm>
          <a:prstGeom prst="rect">
            <a:avLst/>
          </a:prstGeom>
          <a:noFill/>
          <a:ln w="9525">
            <a:noFill/>
            <a:miter lim="800000"/>
          </a:ln>
        </p:spPr>
        <p:txBody>
          <a:bodyPr/>
          <a:lstStyle/>
          <a:p>
            <a:pPr indent="457200" algn="just" eaLnBrk="0" hangingPunct="0">
              <a:lnSpc>
                <a:spcPct val="150000"/>
              </a:lnSpc>
              <a:spcBef>
                <a:spcPts val="0"/>
              </a:spcBef>
              <a:buClrTx/>
              <a:buSzTx/>
              <a:buFont typeface="Arial" panose="020B0604020202020204" pitchFamily="34" charset="0"/>
              <a:buNone/>
            </a:pPr>
            <a:r>
              <a:rPr lang="en-US" altLang="zh-CN" sz="2800" b="1" dirty="0">
                <a:uFillTx/>
                <a:latin typeface="Times New Roman" panose="02020603050405020304" pitchFamily="18" charset="0"/>
              </a:rPr>
              <a:t>1</a:t>
            </a:r>
            <a:r>
              <a:rPr lang="zh-CN" altLang="en-US" sz="2800" b="1" dirty="0">
                <a:uFillTx/>
                <a:latin typeface="Times New Roman" panose="02020603050405020304" pitchFamily="18" charset="0"/>
              </a:rPr>
              <a:t>、保持好奇心</a:t>
            </a:r>
          </a:p>
          <a:p>
            <a:pPr indent="457200" algn="just" eaLnBrk="0" hangingPunct="0">
              <a:lnSpc>
                <a:spcPct val="150000"/>
              </a:lnSpc>
              <a:spcBef>
                <a:spcPts val="0"/>
              </a:spcBef>
              <a:buClrTx/>
              <a:buSzTx/>
              <a:buFont typeface="Arial" panose="020B0604020202020204" pitchFamily="34" charset="0"/>
              <a:buNone/>
            </a:pPr>
            <a:r>
              <a:rPr lang="zh-CN" altLang="en-US" sz="2400" b="1" dirty="0">
                <a:uFillTx/>
                <a:latin typeface="宋体" panose="02010600030101010101" pitchFamily="2" charset="-122"/>
                <a:ea typeface="宋体" panose="02010600030101010101" pitchFamily="2" charset="-122"/>
                <a:cs typeface="宋体" panose="02010600030101010101" pitchFamily="2" charset="-122"/>
              </a:rPr>
              <a:t>「发生什么事了吗?」、「可以多说一点吗?</a:t>
            </a:r>
            <a:r>
              <a:rPr lang="zh-CN" altLang="en-US" sz="2400" b="1" dirty="0">
                <a:uFillTx/>
                <a:latin typeface="宋体" panose="02010600030101010101" pitchFamily="2" charset="-122"/>
                <a:ea typeface="宋体" panose="02010600030101010101" pitchFamily="2" charset="-122"/>
                <a:cs typeface="宋体" panose="02010600030101010101" pitchFamily="2" charset="-122"/>
                <a:sym typeface="+mn-ea"/>
              </a:rPr>
              <a:t>」</a:t>
            </a:r>
            <a:endParaRPr lang="zh-CN" altLang="en-US" sz="2800">
              <a:sym typeface="+mn-ea"/>
            </a:endParaRPr>
          </a:p>
          <a:p>
            <a:pPr indent="457200" algn="just" eaLnBrk="0" hangingPunct="0">
              <a:lnSpc>
                <a:spcPct val="150000"/>
              </a:lnSpc>
              <a:spcBef>
                <a:spcPts val="0"/>
              </a:spcBef>
              <a:buClrTx/>
              <a:buSzTx/>
              <a:buFont typeface="Arial" panose="020B0604020202020204" pitchFamily="34" charset="0"/>
              <a:buNone/>
            </a:pPr>
            <a:r>
              <a:rPr lang="zh-CN" altLang="en-US" sz="2800">
                <a:solidFill>
                  <a:srgbClr val="0070C0"/>
                </a:solidFill>
                <a:sym typeface="+mn-ea"/>
              </a:rPr>
              <a:t>说明：先不急着评断对错，听听发生什么事。</a:t>
            </a:r>
            <a:endParaRPr lang="zh-CN" altLang="en-US" sz="2800" b="1" dirty="0">
              <a:solidFill>
                <a:srgbClr val="0070C0"/>
              </a:solidFill>
              <a:uFillTx/>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3" name="Rectangle 5"/>
          <p:cNvSpPr>
            <a:spLocks noRot="1" noChangeArrowheads="1"/>
          </p:cNvSpPr>
          <p:nvPr/>
        </p:nvSpPr>
        <p:spPr bwMode="auto">
          <a:xfrm>
            <a:off x="720090" y="4733290"/>
            <a:ext cx="10095230" cy="2167890"/>
          </a:xfrm>
          <a:prstGeom prst="rect">
            <a:avLst/>
          </a:prstGeom>
          <a:noFill/>
          <a:ln w="9525">
            <a:noFill/>
            <a:miter lim="800000"/>
          </a:ln>
        </p:spPr>
        <p:txBody>
          <a:bodyPr/>
          <a:lstStyle/>
          <a:p>
            <a:pPr indent="457200" algn="just" eaLnBrk="0" hangingPunct="0">
              <a:lnSpc>
                <a:spcPct val="150000"/>
              </a:lnSpc>
              <a:spcBef>
                <a:spcPts val="0"/>
              </a:spcBef>
              <a:buClrTx/>
              <a:buSzTx/>
              <a:buFont typeface="Arial" panose="020B0604020202020204" pitchFamily="34" charset="0"/>
              <a:buNone/>
            </a:pPr>
            <a:r>
              <a:rPr lang="en-US" altLang="zh-CN" sz="2800" b="1" dirty="0">
                <a:uFillTx/>
                <a:latin typeface="Times New Roman" panose="02020603050405020304" pitchFamily="18" charset="0"/>
              </a:rPr>
              <a:t>2</a:t>
            </a:r>
            <a:r>
              <a:rPr lang="zh-CN" altLang="en-US" sz="2800" b="1" dirty="0">
                <a:uFillTx/>
                <a:latin typeface="Times New Roman" panose="02020603050405020304" pitchFamily="18" charset="0"/>
              </a:rPr>
              <a:t>、重述</a:t>
            </a:r>
          </a:p>
          <a:p>
            <a:pPr indent="457200" algn="just" eaLnBrk="0" hangingPunct="0">
              <a:lnSpc>
                <a:spcPct val="150000"/>
              </a:lnSpc>
              <a:spcBef>
                <a:spcPts val="0"/>
              </a:spcBef>
              <a:buClrTx/>
              <a:buSzTx/>
              <a:buFont typeface="Arial" panose="020B0604020202020204" pitchFamily="34" charset="0"/>
              <a:buNone/>
            </a:pPr>
            <a:r>
              <a:rPr lang="zh-CN" altLang="en-US" sz="2400" b="1" dirty="0">
                <a:uFillTx/>
                <a:latin typeface="宋体" panose="02010600030101010101" pitchFamily="2" charset="-122"/>
                <a:ea typeface="宋体" panose="02010600030101010101" pitchFamily="2" charset="-122"/>
                <a:cs typeface="宋体" panose="02010600030101010101" pitchFamily="2" charset="-122"/>
              </a:rPr>
              <a:t>「</a:t>
            </a:r>
            <a:r>
              <a:rPr lang="zh-CN" altLang="en-US" sz="2400" b="1" dirty="0">
                <a:uFillTx/>
                <a:latin typeface="宋体" panose="02010600030101010101" pitchFamily="2" charset="-122"/>
                <a:ea typeface="宋体" panose="02010600030101010101" pitchFamily="2" charset="-122"/>
                <a:cs typeface="宋体" panose="02010600030101010101" pitchFamily="2" charset="-122"/>
                <a:sym typeface="+mn-ea"/>
              </a:rPr>
              <a:t>你说老师上课时骂你是吗?」</a:t>
            </a:r>
          </a:p>
          <a:p>
            <a:pPr indent="457200" algn="just" eaLnBrk="0" hangingPunct="0">
              <a:lnSpc>
                <a:spcPct val="150000"/>
              </a:lnSpc>
              <a:spcBef>
                <a:spcPts val="0"/>
              </a:spcBef>
              <a:buClrTx/>
              <a:buSzTx/>
              <a:buFont typeface="Arial" panose="020B0604020202020204" pitchFamily="34" charset="0"/>
              <a:buNone/>
            </a:pPr>
            <a:r>
              <a:rPr lang="zh-CN" altLang="en-US" sz="2800">
                <a:solidFill>
                  <a:srgbClr val="0070C0"/>
                </a:solidFill>
                <a:sym typeface="+mn-ea"/>
              </a:rPr>
              <a:t>说明：不知道要如何回应时，重述一次就像接住对方的话。</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5"/>
          <p:cNvSpPr>
            <a:spLocks noRot="1" noChangeArrowheads="1"/>
          </p:cNvSpPr>
          <p:nvPr/>
        </p:nvSpPr>
        <p:spPr bwMode="auto">
          <a:xfrm>
            <a:off x="431800" y="502920"/>
            <a:ext cx="9573260" cy="606425"/>
          </a:xfrm>
          <a:prstGeom prst="rect">
            <a:avLst/>
          </a:prstGeom>
          <a:noFill/>
          <a:ln w="9525">
            <a:noFill/>
            <a:miter lim="800000"/>
          </a:ln>
          <a:effectLst>
            <a:outerShdw dist="35921" dir="2700000" algn="ctr" rotWithShape="0">
              <a:schemeClr val="bg2"/>
            </a:outerShdw>
          </a:effectLst>
        </p:spPr>
        <p:txBody>
          <a:bodyPr anchor="ctr"/>
          <a:lstStyle/>
          <a:p>
            <a:pPr algn="just" eaLnBrk="0" hangingPunct="0">
              <a:defRPr/>
            </a:pPr>
            <a:r>
              <a:rPr lang="zh-CN" altLang="en-US" sz="4400" b="1" dirty="0">
                <a:solidFill>
                  <a:srgbClr val="9FC95C"/>
                </a:solidFill>
              </a:rPr>
              <a:t>（一）倾听</a:t>
            </a:r>
          </a:p>
        </p:txBody>
      </p:sp>
      <p:sp>
        <p:nvSpPr>
          <p:cNvPr id="51205" name="Rectangle 5"/>
          <p:cNvSpPr>
            <a:spLocks noRot="1" noChangeArrowheads="1"/>
          </p:cNvSpPr>
          <p:nvPr/>
        </p:nvSpPr>
        <p:spPr bwMode="auto">
          <a:xfrm>
            <a:off x="720090" y="1322070"/>
            <a:ext cx="10095230" cy="2167890"/>
          </a:xfrm>
          <a:prstGeom prst="rect">
            <a:avLst/>
          </a:prstGeom>
          <a:noFill/>
          <a:ln w="9525">
            <a:noFill/>
            <a:miter lim="800000"/>
          </a:ln>
        </p:spPr>
        <p:txBody>
          <a:bodyPr/>
          <a:lstStyle/>
          <a:p>
            <a:pPr indent="457200" algn="just" eaLnBrk="0" hangingPunct="0">
              <a:lnSpc>
                <a:spcPct val="150000"/>
              </a:lnSpc>
              <a:spcBef>
                <a:spcPts val="0"/>
              </a:spcBef>
              <a:buClrTx/>
              <a:buSzTx/>
              <a:buFont typeface="Arial" panose="020B0604020202020204" pitchFamily="34" charset="0"/>
              <a:buNone/>
            </a:pPr>
            <a:r>
              <a:rPr lang="en-US" altLang="zh-CN" sz="2800" b="1" dirty="0">
                <a:uFillTx/>
                <a:latin typeface="Times New Roman" panose="02020603050405020304" pitchFamily="18" charset="0"/>
                <a:sym typeface="+mn-ea"/>
              </a:rPr>
              <a:t>3</a:t>
            </a:r>
            <a:r>
              <a:rPr lang="zh-CN" altLang="en-US" sz="2800" b="1" dirty="0">
                <a:uFillTx/>
                <a:latin typeface="Times New Roman" panose="02020603050405020304" pitchFamily="18" charset="0"/>
                <a:sym typeface="+mn-ea"/>
              </a:rPr>
              <a:t>、情绪同步</a:t>
            </a:r>
            <a:endParaRPr lang="zh-CN" altLang="en-US" sz="2800" b="1" dirty="0">
              <a:uFillTx/>
              <a:latin typeface="Times New Roman" panose="02020603050405020304" pitchFamily="18" charset="0"/>
            </a:endParaRPr>
          </a:p>
          <a:p>
            <a:pPr indent="457200" algn="just" eaLnBrk="0" hangingPunct="0">
              <a:lnSpc>
                <a:spcPct val="150000"/>
              </a:lnSpc>
              <a:spcBef>
                <a:spcPts val="0"/>
              </a:spcBef>
              <a:buClrTx/>
              <a:buSzTx/>
              <a:buFont typeface="Arial" panose="020B0604020202020204" pitchFamily="34" charset="0"/>
              <a:buNone/>
            </a:pPr>
            <a:r>
              <a:rPr lang="zh-CN" altLang="en-US" sz="2400" b="1" dirty="0">
                <a:uFillTx/>
                <a:latin typeface="宋体" panose="02010600030101010101" pitchFamily="2" charset="-122"/>
                <a:ea typeface="宋体" panose="02010600030101010101" pitchFamily="2" charset="-122"/>
                <a:cs typeface="宋体" panose="02010600030101010101" pitchFamily="2" charset="-122"/>
                <a:sym typeface="+mn-ea"/>
              </a:rPr>
              <a:t>「天</a:t>
            </a:r>
            <a:r>
              <a:rPr lang="zh-CN" altLang="en-US" sz="2400" b="1" dirty="0">
                <a:latin typeface="宋体" panose="02010600030101010101" pitchFamily="2" charset="-122"/>
                <a:ea typeface="宋体" panose="02010600030101010101" pitchFamily="2" charset="-122"/>
                <a:cs typeface="宋体" panose="02010600030101010101" pitchFamily="2" charset="-122"/>
                <a:sym typeface="+mn-ea"/>
              </a:rPr>
              <a:t>啊</a:t>
            </a:r>
            <a:r>
              <a:rPr lang="zh-CN" altLang="en-US" sz="2400" b="1" dirty="0">
                <a:uFillTx/>
                <a:latin typeface="宋体" panose="02010600030101010101" pitchFamily="2" charset="-122"/>
                <a:ea typeface="宋体" panose="02010600030101010101" pitchFamily="2" charset="-122"/>
                <a:cs typeface="宋体" panose="02010600030101010101" pitchFamily="2" charset="-122"/>
                <a:sym typeface="+mn-ea"/>
              </a:rPr>
              <a:t>，听了好委屈啊」</a:t>
            </a:r>
            <a:endParaRPr lang="zh-CN" altLang="en-US" sz="2400" b="1" dirty="0">
              <a:uFillTx/>
              <a:latin typeface="宋体" panose="02010600030101010101" pitchFamily="2" charset="-122"/>
              <a:ea typeface="宋体" panose="02010600030101010101" pitchFamily="2" charset="-122"/>
              <a:cs typeface="宋体" panose="02010600030101010101" pitchFamily="2" charset="-122"/>
            </a:endParaRPr>
          </a:p>
          <a:p>
            <a:pPr indent="457200" algn="just" eaLnBrk="0" hangingPunct="0">
              <a:lnSpc>
                <a:spcPct val="150000"/>
              </a:lnSpc>
              <a:spcBef>
                <a:spcPts val="0"/>
              </a:spcBef>
              <a:buClrTx/>
              <a:buSzTx/>
              <a:buFont typeface="Arial" panose="020B0604020202020204" pitchFamily="34" charset="0"/>
              <a:buNone/>
            </a:pPr>
            <a:r>
              <a:rPr lang="zh-CN" altLang="en-US" sz="2800" dirty="0">
                <a:solidFill>
                  <a:srgbClr val="0070C0"/>
                </a:solidFill>
                <a:sym typeface="+mn-ea"/>
              </a:rPr>
              <a:t>说明：试着猜猜看那是什么情绪说出来。</a:t>
            </a:r>
          </a:p>
        </p:txBody>
      </p:sp>
      <p:sp>
        <p:nvSpPr>
          <p:cNvPr id="3" name="Rectangle 5"/>
          <p:cNvSpPr>
            <a:spLocks noRot="1" noChangeArrowheads="1"/>
          </p:cNvSpPr>
          <p:nvPr/>
        </p:nvSpPr>
        <p:spPr bwMode="auto">
          <a:xfrm>
            <a:off x="720090" y="3311525"/>
            <a:ext cx="10095230" cy="2167890"/>
          </a:xfrm>
          <a:prstGeom prst="rect">
            <a:avLst/>
          </a:prstGeom>
          <a:noFill/>
          <a:ln w="9525">
            <a:noFill/>
            <a:miter lim="800000"/>
          </a:ln>
        </p:spPr>
        <p:txBody>
          <a:bodyPr/>
          <a:lstStyle/>
          <a:p>
            <a:pPr indent="457200" algn="just" eaLnBrk="0" hangingPunct="0">
              <a:lnSpc>
                <a:spcPct val="150000"/>
              </a:lnSpc>
              <a:spcBef>
                <a:spcPts val="0"/>
              </a:spcBef>
              <a:buClrTx/>
              <a:buSzTx/>
              <a:buFont typeface="Arial" panose="020B0604020202020204" pitchFamily="34" charset="0"/>
              <a:buNone/>
            </a:pPr>
            <a:r>
              <a:rPr lang="en-US" altLang="zh-CN" sz="2800" b="1" dirty="0">
                <a:uFillTx/>
                <a:latin typeface="Times New Roman" panose="02020603050405020304" pitchFamily="18" charset="0"/>
              </a:rPr>
              <a:t>4</a:t>
            </a:r>
            <a:r>
              <a:rPr lang="zh-CN" altLang="en-US" sz="2800" b="1" dirty="0">
                <a:uFillTx/>
                <a:latin typeface="Times New Roman" panose="02020603050405020304" pitchFamily="18" charset="0"/>
              </a:rPr>
              <a:t>、开放式提问</a:t>
            </a:r>
          </a:p>
          <a:p>
            <a:pPr indent="457200" algn="just" eaLnBrk="0" hangingPunct="0">
              <a:lnSpc>
                <a:spcPct val="150000"/>
              </a:lnSpc>
              <a:spcBef>
                <a:spcPts val="0"/>
              </a:spcBef>
              <a:buClrTx/>
              <a:buSzTx/>
              <a:buFont typeface="Arial" panose="020B0604020202020204" pitchFamily="34" charset="0"/>
              <a:buNone/>
            </a:pPr>
            <a:r>
              <a:rPr lang="zh-CN" altLang="en-US" sz="2400" b="1" dirty="0">
                <a:uFillTx/>
                <a:latin typeface="宋体" panose="02010600030101010101" pitchFamily="2" charset="-122"/>
                <a:ea typeface="宋体" panose="02010600030101010101" pitchFamily="2" charset="-122"/>
                <a:cs typeface="宋体" panose="02010600030101010101" pitchFamily="2" charset="-122"/>
              </a:rPr>
              <a:t>「</a:t>
            </a:r>
            <a:r>
              <a:rPr lang="zh-CN" altLang="en-US" sz="2400" b="1" dirty="0">
                <a:uFillTx/>
                <a:latin typeface="宋体" panose="02010600030101010101" pitchFamily="2" charset="-122"/>
                <a:ea typeface="宋体" panose="02010600030101010101" pitchFamily="2" charset="-122"/>
                <a:cs typeface="宋体" panose="02010600030101010101" pitchFamily="2" charset="-122"/>
                <a:sym typeface="+mn-ea"/>
              </a:rPr>
              <a:t>有没有可能是..?</a:t>
            </a:r>
            <a:r>
              <a:rPr lang="zh-CN" altLang="en-US" sz="2400" b="1" dirty="0">
                <a:uFillTx/>
                <a:latin typeface="宋体" panose="02010600030101010101" pitchFamily="2" charset="-122"/>
                <a:ea typeface="宋体" panose="02010600030101010101" pitchFamily="2" charset="-122"/>
                <a:cs typeface="宋体" panose="02010600030101010101" pitchFamily="2" charset="-122"/>
              </a:rPr>
              <a:t>」</a:t>
            </a:r>
            <a:r>
              <a:rPr lang="zh-CN" altLang="en-US" sz="2400" b="1" dirty="0">
                <a:uFillTx/>
                <a:latin typeface="宋体" panose="02010600030101010101" pitchFamily="2" charset="-122"/>
                <a:ea typeface="宋体" panose="02010600030101010101" pitchFamily="2" charset="-122"/>
                <a:cs typeface="宋体" panose="02010600030101010101" pitchFamily="2" charset="-122"/>
                <a:sym typeface="+mn-ea"/>
              </a:rPr>
              <a:t>「老师会不会是…这样想呢?」</a:t>
            </a:r>
            <a:endParaRPr lang="zh-CN" altLang="en-US" sz="2400" b="1" dirty="0">
              <a:uFillTx/>
              <a:latin typeface="宋体" panose="02010600030101010101" pitchFamily="2" charset="-122"/>
              <a:ea typeface="宋体" panose="02010600030101010101" pitchFamily="2" charset="-122"/>
              <a:cs typeface="宋体" panose="02010600030101010101" pitchFamily="2" charset="-122"/>
            </a:endParaRPr>
          </a:p>
          <a:p>
            <a:pPr indent="457200" algn="just" eaLnBrk="0" hangingPunct="0">
              <a:lnSpc>
                <a:spcPct val="150000"/>
              </a:lnSpc>
              <a:spcBef>
                <a:spcPts val="0"/>
              </a:spcBef>
              <a:buClrTx/>
              <a:buSzTx/>
              <a:buFont typeface="Arial" panose="020B0604020202020204" pitchFamily="34" charset="0"/>
              <a:buNone/>
            </a:pPr>
            <a:r>
              <a:rPr lang="zh-CN" altLang="en-US" sz="2800">
                <a:solidFill>
                  <a:srgbClr val="0070C0"/>
                </a:solidFill>
                <a:sym typeface="+mn-ea"/>
              </a:rPr>
              <a:t>说明：当对方的情绪被照顾到、听见了，再提出问题解决或其他观点。</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5"/>
          <p:cNvSpPr>
            <a:spLocks noRot="1" noChangeArrowheads="1"/>
          </p:cNvSpPr>
          <p:nvPr/>
        </p:nvSpPr>
        <p:spPr bwMode="auto">
          <a:xfrm>
            <a:off x="431800" y="502920"/>
            <a:ext cx="9573260" cy="606425"/>
          </a:xfrm>
          <a:prstGeom prst="rect">
            <a:avLst/>
          </a:prstGeom>
          <a:noFill/>
          <a:ln w="9525">
            <a:noFill/>
            <a:miter lim="800000"/>
          </a:ln>
          <a:effectLst>
            <a:outerShdw dist="35921" dir="2700000" algn="ctr" rotWithShape="0">
              <a:schemeClr val="bg2"/>
            </a:outerShdw>
          </a:effectLst>
        </p:spPr>
        <p:txBody>
          <a:bodyPr anchor="ctr"/>
          <a:lstStyle/>
          <a:p>
            <a:pPr algn="just" eaLnBrk="0" hangingPunct="0">
              <a:defRPr/>
            </a:pPr>
            <a:r>
              <a:rPr lang="zh-CN" altLang="en-US" sz="4400" b="1" dirty="0">
                <a:solidFill>
                  <a:srgbClr val="9FC95C"/>
                </a:solidFill>
              </a:rPr>
              <a:t>（二）共情</a:t>
            </a:r>
          </a:p>
        </p:txBody>
      </p:sp>
      <p:sp>
        <p:nvSpPr>
          <p:cNvPr id="44038" name="Rectangle 6"/>
          <p:cNvSpPr>
            <a:spLocks noRot="1" noChangeArrowheads="1"/>
          </p:cNvSpPr>
          <p:nvPr/>
        </p:nvSpPr>
        <p:spPr bwMode="auto">
          <a:xfrm>
            <a:off x="720090" y="1296035"/>
            <a:ext cx="10480675" cy="2007235"/>
          </a:xfrm>
          <a:prstGeom prst="rect">
            <a:avLst/>
          </a:prstGeom>
          <a:noFill/>
          <a:ln w="9525">
            <a:noFill/>
            <a:miter lim="800000"/>
          </a:ln>
        </p:spPr>
        <p:txBody>
          <a:bodyPr/>
          <a:lstStyle/>
          <a:p>
            <a:pPr indent="457200" eaLnBrk="0" fontAlgn="auto" hangingPunct="0">
              <a:lnSpc>
                <a:spcPct val="150000"/>
              </a:lnSpc>
              <a:spcBef>
                <a:spcPts val="0"/>
              </a:spcBef>
              <a:buFont typeface="Wingdings" panose="05000000000000000000" charset="0"/>
              <a:buNone/>
            </a:pPr>
            <a:r>
              <a:rPr lang="zh-CN" altLang="en-US" sz="2800" dirty="0">
                <a:solidFill>
                  <a:schemeClr val="tx1"/>
                </a:solidFill>
                <a:uFillTx/>
                <a:latin typeface="Times New Roman" panose="02020603050405020304" pitchFamily="18" charset="0"/>
              </a:rPr>
              <a:t>共情，也称神入、同理心，其概念最早是由人本主义创始人卡尔·罗杰斯提出的，主要涉及的是对他人想法、情绪的体会和理解，并站在他人的角度思考和处理的能力。</a:t>
            </a:r>
          </a:p>
        </p:txBody>
      </p:sp>
      <p:sp>
        <p:nvSpPr>
          <p:cNvPr id="3" name="Rectangle 5"/>
          <p:cNvSpPr>
            <a:spLocks noRot="1" noChangeArrowheads="1"/>
          </p:cNvSpPr>
          <p:nvPr/>
        </p:nvSpPr>
        <p:spPr bwMode="auto">
          <a:xfrm>
            <a:off x="720090" y="3429000"/>
            <a:ext cx="11061065" cy="2167890"/>
          </a:xfrm>
          <a:prstGeom prst="rect">
            <a:avLst/>
          </a:prstGeom>
          <a:noFill/>
          <a:ln w="9525">
            <a:noFill/>
            <a:miter lim="800000"/>
          </a:ln>
        </p:spPr>
        <p:txBody>
          <a:bodyPr/>
          <a:lstStyle/>
          <a:p>
            <a:pPr indent="457200" algn="just" eaLnBrk="0" hangingPunct="0">
              <a:lnSpc>
                <a:spcPct val="150000"/>
              </a:lnSpc>
              <a:spcBef>
                <a:spcPts val="0"/>
              </a:spcBef>
              <a:buClrTx/>
              <a:buSzTx/>
              <a:buFont typeface="Arial" panose="020B0604020202020204" pitchFamily="34" charset="0"/>
              <a:buNone/>
            </a:pPr>
            <a:r>
              <a:rPr lang="en-US" altLang="zh-CN" sz="2800" b="1" dirty="0">
                <a:uFillTx/>
                <a:latin typeface="Times New Roman" panose="02020603050405020304" pitchFamily="18" charset="0"/>
              </a:rPr>
              <a:t>1</a:t>
            </a:r>
            <a:r>
              <a:rPr lang="zh-CN" altLang="en-US" sz="2800" b="1" dirty="0">
                <a:uFillTx/>
                <a:latin typeface="Times New Roman" panose="02020603050405020304" pitchFamily="18" charset="0"/>
              </a:rPr>
              <a:t>、接受观点：</a:t>
            </a:r>
            <a:r>
              <a:rPr lang="zh-CN" altLang="en-US" sz="2400" b="1" dirty="0">
                <a:uFillTx/>
                <a:latin typeface="宋体" panose="02010600030101010101" pitchFamily="2" charset="-122"/>
                <a:ea typeface="宋体" panose="02010600030101010101" pitchFamily="2" charset="-122"/>
                <a:cs typeface="宋体" panose="02010600030101010101" pitchFamily="2" charset="-122"/>
                <a:sym typeface="+mn-ea"/>
              </a:rPr>
              <a:t>接受他人观点的能力，或是认同他们的观点为他们的事实;</a:t>
            </a:r>
          </a:p>
          <a:p>
            <a:pPr indent="457200" algn="just" eaLnBrk="0" hangingPunct="0">
              <a:lnSpc>
                <a:spcPct val="150000"/>
              </a:lnSpc>
              <a:spcBef>
                <a:spcPts val="0"/>
              </a:spcBef>
              <a:buClrTx/>
              <a:buSzTx/>
              <a:buFont typeface="Arial" panose="020B0604020202020204" pitchFamily="34" charset="0"/>
              <a:buNone/>
            </a:pPr>
            <a:r>
              <a:rPr lang="en-US" altLang="zh-CN" sz="2800" b="1" dirty="0">
                <a:uFillTx/>
                <a:latin typeface="Times New Roman" panose="02020603050405020304" pitchFamily="18" charset="0"/>
                <a:sym typeface="+mn-ea"/>
              </a:rPr>
              <a:t>2、不加评论</a:t>
            </a:r>
            <a:r>
              <a:rPr lang="zh-CN" altLang="en-US" sz="2800" b="1" dirty="0">
                <a:uFillTx/>
                <a:latin typeface="Times New Roman" panose="02020603050405020304" pitchFamily="18" charset="0"/>
                <a:sym typeface="+mn-ea"/>
              </a:rPr>
              <a:t>：</a:t>
            </a:r>
            <a:r>
              <a:rPr lang="zh-CN" altLang="en-US" sz="2400" b="1" dirty="0">
                <a:uFillTx/>
                <a:latin typeface="宋体" panose="02010600030101010101" pitchFamily="2" charset="-122"/>
                <a:ea typeface="宋体" panose="02010600030101010101" pitchFamily="2" charset="-122"/>
                <a:cs typeface="宋体" panose="02010600030101010101" pitchFamily="2" charset="-122"/>
                <a:sym typeface="+mn-ea"/>
              </a:rPr>
              <a:t>不去强加自己的观点给他人;</a:t>
            </a:r>
          </a:p>
          <a:p>
            <a:pPr indent="457200" algn="just" eaLnBrk="0" hangingPunct="0">
              <a:lnSpc>
                <a:spcPct val="150000"/>
              </a:lnSpc>
              <a:spcBef>
                <a:spcPts val="0"/>
              </a:spcBef>
              <a:buClrTx/>
              <a:buSzTx/>
              <a:buFont typeface="Arial" panose="020B0604020202020204" pitchFamily="34" charset="0"/>
              <a:buNone/>
            </a:pPr>
            <a:r>
              <a:rPr lang="en-US" altLang="zh-CN" sz="2800" b="1" dirty="0">
                <a:uFillTx/>
                <a:latin typeface="Times New Roman" panose="02020603050405020304" pitchFamily="18" charset="0"/>
                <a:sym typeface="+mn-ea"/>
              </a:rPr>
              <a:t>3、体会情绪</a:t>
            </a:r>
            <a:r>
              <a:rPr lang="zh-CN" altLang="en-US" sz="2800" b="1" dirty="0">
                <a:uFillTx/>
                <a:latin typeface="Times New Roman" panose="02020603050405020304" pitchFamily="18" charset="0"/>
                <a:sym typeface="+mn-ea"/>
              </a:rPr>
              <a:t>：</a:t>
            </a:r>
            <a:r>
              <a:rPr lang="zh-CN" altLang="en-US" sz="2400" b="1" dirty="0">
                <a:uFillTx/>
                <a:latin typeface="宋体" panose="02010600030101010101" pitchFamily="2" charset="-122"/>
                <a:ea typeface="宋体" panose="02010600030101010101" pitchFamily="2" charset="-122"/>
                <a:cs typeface="宋体" panose="02010600030101010101" pitchFamily="2" charset="-122"/>
                <a:sym typeface="+mn-ea"/>
              </a:rPr>
              <a:t>体会他人的情绪感受;</a:t>
            </a:r>
          </a:p>
          <a:p>
            <a:pPr indent="457200" algn="just" eaLnBrk="0" hangingPunct="0">
              <a:lnSpc>
                <a:spcPct val="150000"/>
              </a:lnSpc>
              <a:spcBef>
                <a:spcPts val="0"/>
              </a:spcBef>
              <a:buClrTx/>
              <a:buSzTx/>
              <a:buFont typeface="Arial" panose="020B0604020202020204" pitchFamily="34" charset="0"/>
              <a:buNone/>
            </a:pPr>
            <a:r>
              <a:rPr lang="en-US" altLang="zh-CN" sz="2800" b="1" dirty="0">
                <a:uFillTx/>
                <a:latin typeface="Times New Roman" panose="02020603050405020304" pitchFamily="18" charset="0"/>
                <a:sym typeface="+mn-ea"/>
              </a:rPr>
              <a:t>4、建立连接</a:t>
            </a:r>
            <a:r>
              <a:rPr lang="zh-CN" altLang="en-US" sz="2800" b="1" dirty="0">
                <a:uFillTx/>
                <a:latin typeface="Times New Roman" panose="02020603050405020304" pitchFamily="18" charset="0"/>
                <a:sym typeface="+mn-ea"/>
              </a:rPr>
              <a:t>：</a:t>
            </a:r>
            <a:r>
              <a:rPr lang="zh-CN" altLang="en-US" sz="2400" b="1" dirty="0">
                <a:uFillTx/>
                <a:latin typeface="宋体" panose="02010600030101010101" pitchFamily="2" charset="-122"/>
                <a:ea typeface="宋体" panose="02010600030101010101" pitchFamily="2" charset="-122"/>
                <a:cs typeface="宋体" panose="02010600030101010101" pitchFamily="2" charset="-122"/>
                <a:sym typeface="+mn-ea"/>
              </a:rPr>
              <a:t>与他人的情绪体验连接在一起。</a:t>
            </a:r>
          </a:p>
          <a:p>
            <a:pPr indent="457200" algn="just" eaLnBrk="0" hangingPunct="0">
              <a:lnSpc>
                <a:spcPct val="150000"/>
              </a:lnSpc>
              <a:spcBef>
                <a:spcPts val="0"/>
              </a:spcBef>
              <a:buClrTx/>
              <a:buSzTx/>
              <a:buFont typeface="Arial" panose="020B0604020202020204" pitchFamily="34" charset="0"/>
              <a:buNone/>
            </a:pPr>
            <a:endParaRPr lang="zh-CN" altLang="en-US" sz="2800">
              <a:solidFill>
                <a:srgbClr val="0070C0"/>
              </a:solidFill>
              <a:sym typeface="+mn-ea"/>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5"/>
          <p:cNvSpPr>
            <a:spLocks noRot="1" noChangeArrowheads="1"/>
          </p:cNvSpPr>
          <p:nvPr/>
        </p:nvSpPr>
        <p:spPr bwMode="auto">
          <a:xfrm>
            <a:off x="431800" y="502920"/>
            <a:ext cx="9573260" cy="606425"/>
          </a:xfrm>
          <a:prstGeom prst="rect">
            <a:avLst/>
          </a:prstGeom>
          <a:noFill/>
          <a:ln w="9525">
            <a:noFill/>
            <a:miter lim="800000"/>
          </a:ln>
          <a:effectLst>
            <a:outerShdw dist="35921" dir="2700000" algn="ctr" rotWithShape="0">
              <a:schemeClr val="bg2"/>
            </a:outerShdw>
          </a:effectLst>
        </p:spPr>
        <p:txBody>
          <a:bodyPr anchor="ctr"/>
          <a:lstStyle/>
          <a:p>
            <a:pPr algn="just" eaLnBrk="0" hangingPunct="0">
              <a:defRPr/>
            </a:pPr>
            <a:r>
              <a:rPr lang="zh-CN" altLang="en-US" sz="4400" b="1" dirty="0">
                <a:solidFill>
                  <a:srgbClr val="9FC95C"/>
                </a:solidFill>
              </a:rPr>
              <a:t>（三）提问</a:t>
            </a:r>
          </a:p>
        </p:txBody>
      </p:sp>
      <p:sp>
        <p:nvSpPr>
          <p:cNvPr id="44038" name="Rectangle 6"/>
          <p:cNvSpPr>
            <a:spLocks noRot="1" noChangeArrowheads="1"/>
          </p:cNvSpPr>
          <p:nvPr/>
        </p:nvSpPr>
        <p:spPr bwMode="auto">
          <a:xfrm>
            <a:off x="720090" y="1296035"/>
            <a:ext cx="10480675" cy="1069340"/>
          </a:xfrm>
          <a:prstGeom prst="rect">
            <a:avLst/>
          </a:prstGeom>
          <a:noFill/>
          <a:ln w="9525">
            <a:noFill/>
            <a:miter lim="800000"/>
          </a:ln>
        </p:spPr>
        <p:txBody>
          <a:bodyPr/>
          <a:lstStyle/>
          <a:p>
            <a:pPr indent="457200" eaLnBrk="0" fontAlgn="auto" hangingPunct="0">
              <a:lnSpc>
                <a:spcPct val="150000"/>
              </a:lnSpc>
              <a:spcBef>
                <a:spcPts val="0"/>
              </a:spcBef>
              <a:buFont typeface="Wingdings" panose="05000000000000000000" charset="0"/>
              <a:buNone/>
            </a:pPr>
            <a:r>
              <a:rPr lang="zh-CN" altLang="en-US" sz="2800" dirty="0">
                <a:solidFill>
                  <a:schemeClr val="tx1"/>
                </a:solidFill>
                <a:uFillTx/>
                <a:latin typeface="Times New Roman" panose="02020603050405020304" pitchFamily="18" charset="0"/>
              </a:rPr>
              <a:t>提问是主动询问一些问题，以帮助对方探究自己的处境，使其对问题有进一步澄清和了解的技术。</a:t>
            </a:r>
          </a:p>
        </p:txBody>
      </p:sp>
      <p:sp>
        <p:nvSpPr>
          <p:cNvPr id="3" name="Rectangle 5"/>
          <p:cNvSpPr>
            <a:spLocks noRot="1" noChangeArrowheads="1"/>
          </p:cNvSpPr>
          <p:nvPr/>
        </p:nvSpPr>
        <p:spPr bwMode="auto">
          <a:xfrm>
            <a:off x="720090" y="2880995"/>
            <a:ext cx="11061065" cy="3123565"/>
          </a:xfrm>
          <a:prstGeom prst="rect">
            <a:avLst/>
          </a:prstGeom>
          <a:noFill/>
          <a:ln w="9525">
            <a:noFill/>
            <a:miter lim="800000"/>
          </a:ln>
        </p:spPr>
        <p:txBody>
          <a:bodyPr/>
          <a:lstStyle/>
          <a:p>
            <a:pPr indent="457200" algn="just" eaLnBrk="0" hangingPunct="0">
              <a:lnSpc>
                <a:spcPct val="150000"/>
              </a:lnSpc>
              <a:spcBef>
                <a:spcPts val="0"/>
              </a:spcBef>
              <a:buClrTx/>
              <a:buSzTx/>
              <a:buFont typeface="Arial" panose="020B0604020202020204" pitchFamily="34" charset="0"/>
              <a:buNone/>
            </a:pPr>
            <a:r>
              <a:rPr lang="zh-CN" altLang="en-US" sz="2800" b="1" dirty="0">
                <a:uFillTx/>
                <a:latin typeface="Times New Roman" panose="02020603050405020304" pitchFamily="18" charset="0"/>
              </a:rPr>
              <a:t>开放式问题和封闭式问题</a:t>
            </a:r>
          </a:p>
          <a:p>
            <a:pPr indent="457200" algn="just" eaLnBrk="0" hangingPunct="0">
              <a:lnSpc>
                <a:spcPct val="150000"/>
              </a:lnSpc>
              <a:spcBef>
                <a:spcPts val="0"/>
              </a:spcBef>
              <a:buClrTx/>
              <a:buSzTx/>
              <a:buFont typeface="Arial" panose="020B0604020202020204" pitchFamily="34" charset="0"/>
              <a:buNone/>
            </a:pPr>
            <a:r>
              <a:rPr lang="zh-CN" altLang="en-US" sz="2400" b="1" dirty="0">
                <a:uFillTx/>
                <a:latin typeface="宋体" panose="02010600030101010101" pitchFamily="2" charset="-122"/>
                <a:ea typeface="宋体" panose="02010600030101010101" pitchFamily="2" charset="-122"/>
                <a:cs typeface="宋体" panose="02010600030101010101" pitchFamily="2" charset="-122"/>
              </a:rPr>
              <a:t>开放式问题常用词语:“什么”、“怎样”、“为什么”、“何时”、“何地”、或“谁”</a:t>
            </a:r>
          </a:p>
          <a:p>
            <a:pPr indent="457200" algn="just" eaLnBrk="0" hangingPunct="0">
              <a:lnSpc>
                <a:spcPct val="150000"/>
              </a:lnSpc>
              <a:spcBef>
                <a:spcPts val="0"/>
              </a:spcBef>
              <a:buClrTx/>
              <a:buSzTx/>
              <a:buFont typeface="Arial" panose="020B0604020202020204" pitchFamily="34" charset="0"/>
              <a:buNone/>
            </a:pPr>
            <a:r>
              <a:rPr lang="zh-CN" altLang="en-US" sz="2400" b="1" dirty="0">
                <a:uFillTx/>
                <a:latin typeface="宋体" panose="02010600030101010101" pitchFamily="2" charset="-122"/>
                <a:ea typeface="宋体" panose="02010600030101010101" pitchFamily="2" charset="-122"/>
                <a:cs typeface="宋体" panose="02010600030101010101" pitchFamily="2" charset="-122"/>
              </a:rPr>
              <a:t>封闭式问题常用句式:“哪一个”吗”“是……</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5"/>
          <p:cNvSpPr>
            <a:spLocks noRot="1" noChangeArrowheads="1"/>
          </p:cNvSpPr>
          <p:nvPr/>
        </p:nvSpPr>
        <p:spPr bwMode="auto">
          <a:xfrm>
            <a:off x="431800" y="502920"/>
            <a:ext cx="9573260" cy="606425"/>
          </a:xfrm>
          <a:prstGeom prst="rect">
            <a:avLst/>
          </a:prstGeom>
          <a:noFill/>
          <a:ln w="9525">
            <a:noFill/>
            <a:miter lim="800000"/>
          </a:ln>
          <a:effectLst>
            <a:outerShdw dist="35921" dir="2700000" algn="ctr" rotWithShape="0">
              <a:schemeClr val="bg2"/>
            </a:outerShdw>
          </a:effectLst>
        </p:spPr>
        <p:txBody>
          <a:bodyPr anchor="ctr"/>
          <a:lstStyle/>
          <a:p>
            <a:pPr algn="just" eaLnBrk="0" hangingPunct="0">
              <a:defRPr/>
            </a:pPr>
            <a:r>
              <a:rPr lang="zh-CN" altLang="en-US" sz="4400" b="1" dirty="0">
                <a:solidFill>
                  <a:srgbClr val="9FC95C"/>
                </a:solidFill>
              </a:rPr>
              <a:t>（三）提问</a:t>
            </a:r>
          </a:p>
        </p:txBody>
      </p:sp>
      <p:sp>
        <p:nvSpPr>
          <p:cNvPr id="44038" name="Rectangle 6"/>
          <p:cNvSpPr>
            <a:spLocks noRot="1" noChangeArrowheads="1"/>
          </p:cNvSpPr>
          <p:nvPr/>
        </p:nvSpPr>
        <p:spPr bwMode="auto">
          <a:xfrm>
            <a:off x="720090" y="1296035"/>
            <a:ext cx="10480675" cy="1069340"/>
          </a:xfrm>
          <a:prstGeom prst="rect">
            <a:avLst/>
          </a:prstGeom>
          <a:noFill/>
          <a:ln w="9525">
            <a:noFill/>
            <a:miter lim="800000"/>
          </a:ln>
        </p:spPr>
        <p:txBody>
          <a:bodyPr/>
          <a:lstStyle/>
          <a:p>
            <a:pPr indent="457200" eaLnBrk="0" fontAlgn="auto" hangingPunct="0">
              <a:lnSpc>
                <a:spcPct val="150000"/>
              </a:lnSpc>
              <a:spcBef>
                <a:spcPts val="0"/>
              </a:spcBef>
              <a:buFont typeface="Wingdings" panose="05000000000000000000" charset="0"/>
              <a:buNone/>
            </a:pPr>
            <a:r>
              <a:rPr lang="zh-CN" altLang="en-US" sz="2800" dirty="0">
                <a:solidFill>
                  <a:schemeClr val="tx1"/>
                </a:solidFill>
                <a:uFillTx/>
                <a:latin typeface="Times New Roman" panose="02020603050405020304" pitchFamily="18" charset="0"/>
              </a:rPr>
              <a:t>提问是主动询问一些问题，以帮助对方探究自己的处境，使其对问题有进一步澄清和了解的技术。</a:t>
            </a:r>
          </a:p>
        </p:txBody>
      </p:sp>
      <p:sp>
        <p:nvSpPr>
          <p:cNvPr id="3" name="Rectangle 5"/>
          <p:cNvSpPr>
            <a:spLocks noRot="1" noChangeArrowheads="1"/>
          </p:cNvSpPr>
          <p:nvPr/>
        </p:nvSpPr>
        <p:spPr bwMode="auto">
          <a:xfrm>
            <a:off x="720090" y="2880995"/>
            <a:ext cx="11061065" cy="3123565"/>
          </a:xfrm>
          <a:prstGeom prst="rect">
            <a:avLst/>
          </a:prstGeom>
          <a:noFill/>
          <a:ln w="9525">
            <a:noFill/>
            <a:miter lim="800000"/>
          </a:ln>
        </p:spPr>
        <p:txBody>
          <a:bodyPr/>
          <a:lstStyle/>
          <a:p>
            <a:pPr indent="457200" algn="just" eaLnBrk="0" hangingPunct="0">
              <a:lnSpc>
                <a:spcPct val="150000"/>
              </a:lnSpc>
              <a:spcBef>
                <a:spcPts val="0"/>
              </a:spcBef>
              <a:buClrTx/>
              <a:buSzTx/>
              <a:buFont typeface="Arial" panose="020B0604020202020204" pitchFamily="34" charset="0"/>
              <a:buNone/>
            </a:pPr>
            <a:r>
              <a:rPr lang="zh-CN" altLang="en-US" sz="2800" b="1" dirty="0">
                <a:uFillTx/>
                <a:latin typeface="Times New Roman" panose="02020603050405020304" pitchFamily="18" charset="0"/>
              </a:rPr>
              <a:t>开放式问题和封闭式问题</a:t>
            </a:r>
          </a:p>
          <a:p>
            <a:pPr indent="457200" algn="just" eaLnBrk="0" hangingPunct="0">
              <a:lnSpc>
                <a:spcPct val="150000"/>
              </a:lnSpc>
              <a:spcBef>
                <a:spcPts val="0"/>
              </a:spcBef>
              <a:buClrTx/>
              <a:buSzTx/>
              <a:buFont typeface="Arial" panose="020B0604020202020204" pitchFamily="34" charset="0"/>
              <a:buNone/>
            </a:pPr>
            <a:r>
              <a:rPr lang="zh-CN" altLang="en-US" sz="2400" b="1" dirty="0">
                <a:uFillTx/>
                <a:latin typeface="宋体" panose="02010600030101010101" pitchFamily="2" charset="-122"/>
                <a:ea typeface="宋体" panose="02010600030101010101" pitchFamily="2" charset="-122"/>
                <a:cs typeface="宋体" panose="02010600030101010101" pitchFamily="2" charset="-122"/>
              </a:rPr>
              <a:t>开放式问题常用词语:“什么”、“怎样”、“为什么”、“何时”、“何地”、或“谁”</a:t>
            </a:r>
          </a:p>
          <a:p>
            <a:pPr indent="457200" algn="just" eaLnBrk="0" hangingPunct="0">
              <a:lnSpc>
                <a:spcPct val="150000"/>
              </a:lnSpc>
              <a:spcBef>
                <a:spcPts val="0"/>
              </a:spcBef>
              <a:buClrTx/>
              <a:buSzTx/>
              <a:buFont typeface="Arial" panose="020B0604020202020204" pitchFamily="34" charset="0"/>
              <a:buNone/>
            </a:pPr>
            <a:r>
              <a:rPr lang="zh-CN" altLang="en-US" sz="2400" b="1" dirty="0">
                <a:uFillTx/>
                <a:latin typeface="宋体" panose="02010600030101010101" pitchFamily="2" charset="-122"/>
                <a:ea typeface="宋体" panose="02010600030101010101" pitchFamily="2" charset="-122"/>
                <a:cs typeface="宋体" panose="02010600030101010101" pitchFamily="2" charset="-122"/>
              </a:rPr>
              <a:t>封闭式问题常用句式:“哪一个” </a:t>
            </a:r>
            <a:r>
              <a:rPr lang="zh-CN" altLang="en-US" sz="2400" b="1" dirty="0">
                <a:latin typeface="宋体" panose="02010600030101010101" pitchFamily="2" charset="-122"/>
                <a:ea typeface="宋体" panose="02010600030101010101" pitchFamily="2" charset="-122"/>
                <a:cs typeface="宋体" panose="02010600030101010101" pitchFamily="2" charset="-122"/>
              </a:rPr>
              <a:t>“是……吗”</a:t>
            </a:r>
            <a:endParaRPr lang="zh-CN" altLang="en-US" sz="2400" b="1" dirty="0">
              <a:uFillTx/>
              <a:latin typeface="宋体" panose="02010600030101010101" pitchFamily="2" charset="-122"/>
              <a:ea typeface="宋体" panose="02010600030101010101" pitchFamily="2" charset="-122"/>
              <a:cs typeface="宋体" panose="02010600030101010101"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5"/>
          <p:cNvSpPr>
            <a:spLocks noRot="1" noChangeArrowheads="1"/>
          </p:cNvSpPr>
          <p:nvPr/>
        </p:nvSpPr>
        <p:spPr bwMode="auto">
          <a:xfrm>
            <a:off x="431800" y="502920"/>
            <a:ext cx="9573260" cy="606425"/>
          </a:xfrm>
          <a:prstGeom prst="rect">
            <a:avLst/>
          </a:prstGeom>
          <a:noFill/>
          <a:ln w="9525">
            <a:noFill/>
            <a:miter lim="800000"/>
          </a:ln>
          <a:effectLst>
            <a:outerShdw dist="35921" dir="2700000" algn="ctr" rotWithShape="0">
              <a:schemeClr val="bg2"/>
            </a:outerShdw>
          </a:effectLst>
        </p:spPr>
        <p:txBody>
          <a:bodyPr anchor="ctr"/>
          <a:lstStyle/>
          <a:p>
            <a:pPr algn="just" eaLnBrk="0" hangingPunct="0">
              <a:defRPr/>
            </a:pPr>
            <a:r>
              <a:rPr lang="zh-CN" altLang="en-US" sz="4400" b="1" dirty="0">
                <a:solidFill>
                  <a:srgbClr val="9FC95C"/>
                </a:solidFill>
              </a:rPr>
              <a:t>（一）心理骨干的角色定位</a:t>
            </a:r>
          </a:p>
        </p:txBody>
      </p:sp>
      <p:sp>
        <p:nvSpPr>
          <p:cNvPr id="44038" name="Rectangle 6"/>
          <p:cNvSpPr>
            <a:spLocks noRot="1" noChangeArrowheads="1"/>
          </p:cNvSpPr>
          <p:nvPr/>
        </p:nvSpPr>
        <p:spPr bwMode="auto">
          <a:xfrm>
            <a:off x="720000" y="1296000"/>
            <a:ext cx="8893810" cy="4618990"/>
          </a:xfrm>
          <a:prstGeom prst="rect">
            <a:avLst/>
          </a:prstGeom>
          <a:noFill/>
          <a:ln w="9525">
            <a:noFill/>
            <a:miter lim="800000"/>
          </a:ln>
        </p:spPr>
        <p:txBody>
          <a:bodyPr/>
          <a:lstStyle/>
          <a:p>
            <a:pPr marL="457200" indent="-457200" eaLnBrk="0" fontAlgn="auto" hangingPunct="0">
              <a:lnSpc>
                <a:spcPct val="150000"/>
              </a:lnSpc>
              <a:spcBef>
                <a:spcPct val="20000"/>
              </a:spcBef>
              <a:buFont typeface="Wingdings" panose="05000000000000000000" charset="0"/>
              <a:buChar char="Ø"/>
            </a:pPr>
            <a:r>
              <a:rPr lang="zh-CN" altLang="en-US" sz="2800" b="1" dirty="0">
                <a:solidFill>
                  <a:schemeClr val="tx1"/>
                </a:solidFill>
                <a:uFillTx/>
                <a:latin typeface="Times New Roman" panose="02020603050405020304" pitchFamily="18" charset="0"/>
              </a:rPr>
              <a:t>宣传普及心理健康知识——宣传员</a:t>
            </a:r>
          </a:p>
          <a:p>
            <a:pPr indent="457200" algn="just" eaLnBrk="0" fontAlgn="auto" hangingPunct="0">
              <a:lnSpc>
                <a:spcPct val="150000"/>
              </a:lnSpc>
              <a:spcBef>
                <a:spcPts val="0"/>
              </a:spcBef>
              <a:buFont typeface="Arial" panose="020B0604020202020204" pitchFamily="34" charset="0"/>
              <a:buNone/>
            </a:pPr>
            <a:r>
              <a:rPr lang="zh-CN" altLang="en-US" sz="2000" dirty="0">
                <a:latin typeface="宋体" panose="02010600030101010101" pitchFamily="2" charset="-122"/>
                <a:ea typeface="宋体" panose="02010600030101010101" pitchFamily="2" charset="-122"/>
              </a:rPr>
              <a:t>通过宣传，让同学们更多了解心理健康和心理卫生知识，科学认识心理健康，更加重视心理健康，提高心理保健的意识与能力。</a:t>
            </a:r>
            <a:endParaRPr lang="zh-CN" altLang="en-US" sz="2800" b="1" dirty="0">
              <a:uFillTx/>
              <a:latin typeface="Times New Roman" panose="02020603050405020304" pitchFamily="18" charset="0"/>
            </a:endParaRPr>
          </a:p>
          <a:p>
            <a:pPr marL="457200" indent="-457200" algn="l" eaLnBrk="0" hangingPunct="0">
              <a:lnSpc>
                <a:spcPct val="150000"/>
              </a:lnSpc>
              <a:spcBef>
                <a:spcPct val="20000"/>
              </a:spcBef>
              <a:buClrTx/>
              <a:buSzTx/>
              <a:buFont typeface="Wingdings" panose="05000000000000000000" charset="0"/>
              <a:buChar char="Ø"/>
            </a:pPr>
            <a:r>
              <a:rPr lang="zh-CN" altLang="en-US" sz="2800" b="1" dirty="0">
                <a:uFillTx/>
                <a:latin typeface="Times New Roman" panose="02020603050405020304" pitchFamily="18" charset="0"/>
              </a:rPr>
              <a:t>组织开展心理健康教育活动——组织者</a:t>
            </a:r>
          </a:p>
          <a:p>
            <a:pPr indent="457200" algn="just" eaLnBrk="0" hangingPunct="0">
              <a:lnSpc>
                <a:spcPct val="150000"/>
              </a:lnSpc>
              <a:spcBef>
                <a:spcPts val="0"/>
              </a:spcBef>
              <a:buClrTx/>
              <a:buSzTx/>
              <a:buFont typeface="Arial" panose="020B0604020202020204" pitchFamily="34" charset="0"/>
              <a:buNone/>
            </a:pPr>
            <a:r>
              <a:rPr lang="zh-CN" altLang="en-US" sz="2000" dirty="0">
                <a:latin typeface="宋体" panose="02010600030101010101" pitchFamily="2" charset="-122"/>
                <a:ea typeface="宋体" panose="02010600030101010101" pitchFamily="2" charset="-122"/>
              </a:rPr>
              <a:t>组织开展丰富多彩的心理健康教育活动，增强同学们的心理健康意识，营造和谐融洽的班级心理氛围，提高广大同学的心理素质和心理健康水平。</a:t>
            </a:r>
            <a:endParaRPr lang="zh-CN" altLang="en-US" sz="3200" b="1" dirty="0">
              <a:latin typeface="Times New Roman" panose="02020603050405020304"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5"/>
          <p:cNvSpPr>
            <a:spLocks noRot="1" noChangeArrowheads="1"/>
          </p:cNvSpPr>
          <p:nvPr/>
        </p:nvSpPr>
        <p:spPr bwMode="auto">
          <a:xfrm>
            <a:off x="431800" y="502920"/>
            <a:ext cx="9573260" cy="606425"/>
          </a:xfrm>
          <a:prstGeom prst="rect">
            <a:avLst/>
          </a:prstGeom>
          <a:noFill/>
          <a:ln w="9525">
            <a:noFill/>
            <a:miter lim="800000"/>
          </a:ln>
          <a:effectLst>
            <a:outerShdw dist="35921" dir="2700000" algn="ctr" rotWithShape="0">
              <a:schemeClr val="bg2"/>
            </a:outerShdw>
          </a:effectLst>
        </p:spPr>
        <p:txBody>
          <a:bodyPr anchor="ctr"/>
          <a:lstStyle/>
          <a:p>
            <a:pPr algn="just" eaLnBrk="0" hangingPunct="0">
              <a:defRPr/>
            </a:pPr>
            <a:r>
              <a:rPr lang="zh-CN" altLang="en-US" sz="4400" b="1" dirty="0">
                <a:solidFill>
                  <a:srgbClr val="9FC95C"/>
                </a:solidFill>
              </a:rPr>
              <a:t>（四）澄清</a:t>
            </a:r>
            <a:r>
              <a:rPr lang="en-US" altLang="zh-CN" sz="4400" b="1" dirty="0">
                <a:solidFill>
                  <a:srgbClr val="9FC95C"/>
                </a:solidFill>
              </a:rPr>
              <a:t>/</a:t>
            </a:r>
            <a:r>
              <a:rPr lang="zh-CN" altLang="en-US" sz="4400" b="1" dirty="0">
                <a:solidFill>
                  <a:srgbClr val="9FC95C"/>
                </a:solidFill>
              </a:rPr>
              <a:t>具体化</a:t>
            </a:r>
          </a:p>
        </p:txBody>
      </p:sp>
      <p:sp>
        <p:nvSpPr>
          <p:cNvPr id="44038" name="Rectangle 6"/>
          <p:cNvSpPr>
            <a:spLocks noRot="1" noChangeArrowheads="1"/>
          </p:cNvSpPr>
          <p:nvPr/>
        </p:nvSpPr>
        <p:spPr bwMode="auto">
          <a:xfrm>
            <a:off x="720090" y="1296035"/>
            <a:ext cx="10480675" cy="2007235"/>
          </a:xfrm>
          <a:prstGeom prst="rect">
            <a:avLst/>
          </a:prstGeom>
          <a:noFill/>
          <a:ln w="9525">
            <a:noFill/>
            <a:miter lim="800000"/>
          </a:ln>
        </p:spPr>
        <p:txBody>
          <a:bodyPr/>
          <a:lstStyle/>
          <a:p>
            <a:pPr indent="457200" eaLnBrk="0" fontAlgn="auto" hangingPunct="0">
              <a:lnSpc>
                <a:spcPct val="150000"/>
              </a:lnSpc>
              <a:spcBef>
                <a:spcPts val="0"/>
              </a:spcBef>
              <a:buFont typeface="Wingdings" panose="05000000000000000000" charset="0"/>
              <a:buNone/>
            </a:pPr>
            <a:r>
              <a:rPr lang="zh-CN" altLang="en-US" sz="2800" dirty="0">
                <a:solidFill>
                  <a:schemeClr val="tx1"/>
                </a:solidFill>
                <a:uFillTx/>
                <a:latin typeface="Times New Roman" panose="02020603050405020304" pitchFamily="18" charset="0"/>
              </a:rPr>
              <a:t>澄清是引领对方把模糊不清的讯息，或不甚清楚的陈述，作更详细的解说,使比较模糊的讯息转化为清楚、具体、明确的讯息。</a:t>
            </a:r>
            <a:r>
              <a:rPr lang="zh-CN" altLang="en-US" sz="2800">
                <a:sym typeface="+mn-ea"/>
              </a:rPr>
              <a:t>常见的不具体问题的表现：</a:t>
            </a:r>
            <a:endParaRPr lang="zh-CN" altLang="en-US" sz="2800"/>
          </a:p>
          <a:p>
            <a:pPr indent="457200" eaLnBrk="0" fontAlgn="auto" hangingPunct="0">
              <a:lnSpc>
                <a:spcPct val="150000"/>
              </a:lnSpc>
              <a:spcBef>
                <a:spcPts val="0"/>
              </a:spcBef>
              <a:buFont typeface="Wingdings" panose="05000000000000000000" charset="0"/>
              <a:buNone/>
            </a:pPr>
            <a:endParaRPr lang="zh-CN" altLang="en-US" sz="2800" dirty="0">
              <a:solidFill>
                <a:schemeClr val="tx1"/>
              </a:solidFill>
              <a:uFillTx/>
              <a:latin typeface="Times New Roman" panose="02020603050405020304" pitchFamily="18" charset="0"/>
            </a:endParaRPr>
          </a:p>
        </p:txBody>
      </p:sp>
      <p:sp>
        <p:nvSpPr>
          <p:cNvPr id="51205" name="Rectangle 5"/>
          <p:cNvSpPr>
            <a:spLocks noRot="1" noChangeArrowheads="1"/>
          </p:cNvSpPr>
          <p:nvPr/>
        </p:nvSpPr>
        <p:spPr bwMode="auto">
          <a:xfrm>
            <a:off x="691515" y="3303270"/>
            <a:ext cx="10585450" cy="2167890"/>
          </a:xfrm>
          <a:prstGeom prst="rect">
            <a:avLst/>
          </a:prstGeom>
          <a:noFill/>
          <a:ln w="9525">
            <a:noFill/>
            <a:miter lim="800000"/>
          </a:ln>
        </p:spPr>
        <p:txBody>
          <a:bodyPr/>
          <a:lstStyle/>
          <a:p>
            <a:pPr indent="457200" algn="just" eaLnBrk="0" hangingPunct="0">
              <a:lnSpc>
                <a:spcPct val="150000"/>
              </a:lnSpc>
              <a:spcBef>
                <a:spcPts val="0"/>
              </a:spcBef>
              <a:buClrTx/>
              <a:buSzTx/>
              <a:buFont typeface="Arial" panose="020B0604020202020204" pitchFamily="34" charset="0"/>
              <a:buNone/>
            </a:pPr>
            <a:r>
              <a:rPr lang="en-US" altLang="zh-CN" sz="2800" b="1" dirty="0">
                <a:uFillTx/>
                <a:latin typeface="Times New Roman" panose="02020603050405020304" pitchFamily="18" charset="0"/>
              </a:rPr>
              <a:t>1</a:t>
            </a:r>
            <a:r>
              <a:rPr lang="zh-CN" altLang="en-US" sz="2800" b="1" dirty="0">
                <a:uFillTx/>
                <a:latin typeface="Times New Roman" panose="02020603050405020304" pitchFamily="18" charset="0"/>
              </a:rPr>
              <a:t>、过分概括化：</a:t>
            </a:r>
            <a:r>
              <a:rPr lang="zh-CN" altLang="en-US" sz="2400" b="1" dirty="0">
                <a:uFillTx/>
                <a:latin typeface="宋体" panose="02010600030101010101" pitchFamily="2" charset="-122"/>
                <a:ea typeface="宋体" panose="02010600030101010101" pitchFamily="2" charset="-122"/>
                <a:cs typeface="宋体" panose="02010600030101010101" pitchFamily="2" charset="-122"/>
              </a:rPr>
              <a:t>指以偏概全的思维方式。就是把对个别事件的意见上升为一般性的结论。</a:t>
            </a:r>
          </a:p>
          <a:p>
            <a:pPr indent="457200" algn="just" eaLnBrk="0" hangingPunct="0">
              <a:lnSpc>
                <a:spcPct val="150000"/>
              </a:lnSpc>
              <a:spcBef>
                <a:spcPts val="0"/>
              </a:spcBef>
              <a:buClrTx/>
              <a:buSzTx/>
              <a:buFont typeface="Arial" panose="020B0604020202020204" pitchFamily="34" charset="0"/>
              <a:buNone/>
            </a:pPr>
            <a:r>
              <a:rPr lang="en-US" altLang="zh-CN" sz="2800" b="1" dirty="0">
                <a:uFillTx/>
                <a:latin typeface="Times New Roman" panose="02020603050405020304" pitchFamily="18" charset="0"/>
                <a:sym typeface="+mn-ea"/>
              </a:rPr>
              <a:t>2、概念不清</a:t>
            </a:r>
            <a:r>
              <a:rPr lang="zh-CN" altLang="en-US" sz="2800" b="1" dirty="0">
                <a:uFillTx/>
                <a:latin typeface="Times New Roman" panose="02020603050405020304" pitchFamily="18" charset="0"/>
                <a:sym typeface="+mn-ea"/>
              </a:rPr>
              <a:t>：</a:t>
            </a:r>
            <a:r>
              <a:rPr lang="zh-CN" altLang="en-US" sz="2400" b="1" dirty="0">
                <a:uFillTx/>
                <a:latin typeface="宋体" panose="02010600030101010101" pitchFamily="2" charset="-122"/>
                <a:ea typeface="宋体" panose="02010600030101010101" pitchFamily="2" charset="-122"/>
                <a:cs typeface="宋体" panose="02010600030101010101" pitchFamily="2" charset="-122"/>
                <a:sym typeface="+mn-ea"/>
              </a:rPr>
              <a:t>同样的一个概念和词汇，其含义会因人而有很大的差异。有时甚至相差甚远。有时对方可能会不恰当使用某些概念。</a:t>
            </a:r>
          </a:p>
          <a:p>
            <a:pPr indent="457200" algn="just" eaLnBrk="0" hangingPunct="0">
              <a:lnSpc>
                <a:spcPct val="150000"/>
              </a:lnSpc>
              <a:spcBef>
                <a:spcPts val="0"/>
              </a:spcBef>
              <a:buClrTx/>
              <a:buSzTx/>
              <a:buFont typeface="Arial" panose="020B0604020202020204" pitchFamily="34" charset="0"/>
              <a:buNone/>
            </a:pPr>
            <a:r>
              <a:rPr lang="en-US" altLang="zh-CN" sz="2800" b="1" dirty="0">
                <a:uFillTx/>
                <a:latin typeface="Times New Roman" panose="02020603050405020304" pitchFamily="18" charset="0"/>
                <a:sym typeface="+mn-ea"/>
              </a:rPr>
              <a:t>3、问题模糊</a:t>
            </a:r>
            <a:r>
              <a:rPr lang="zh-CN" altLang="en-US" sz="2800" b="1" dirty="0">
                <a:uFillTx/>
                <a:latin typeface="Times New Roman" panose="02020603050405020304" pitchFamily="18" charset="0"/>
                <a:sym typeface="+mn-ea"/>
              </a:rPr>
              <a:t>：</a:t>
            </a:r>
            <a:r>
              <a:rPr lang="zh-CN" altLang="en-US" sz="2400" b="1" dirty="0">
                <a:uFillTx/>
                <a:latin typeface="宋体" panose="02010600030101010101" pitchFamily="2" charset="-122"/>
                <a:ea typeface="宋体" panose="02010600030101010101" pitchFamily="2" charset="-122"/>
                <a:cs typeface="宋体" panose="02010600030101010101" pitchFamily="2" charset="-122"/>
                <a:sym typeface="+mn-ea"/>
              </a:rPr>
              <a:t>有时对方在表达时会用到很含糊、笼统的字眼。</a:t>
            </a:r>
            <a:endParaRPr lang="zh-CN" altLang="en-US" sz="2400" b="1" dirty="0">
              <a:uFillTx/>
              <a:latin typeface="宋体" panose="02010600030101010101" pitchFamily="2" charset="-122"/>
              <a:ea typeface="宋体" panose="02010600030101010101" pitchFamily="2" charset="-122"/>
              <a:cs typeface="宋体" panose="02010600030101010101" pitchFamily="2" charset="-122"/>
            </a:endParaRPr>
          </a:p>
          <a:p>
            <a:pPr indent="457200" algn="just" eaLnBrk="0" hangingPunct="0">
              <a:lnSpc>
                <a:spcPct val="150000"/>
              </a:lnSpc>
              <a:spcBef>
                <a:spcPts val="0"/>
              </a:spcBef>
              <a:buClrTx/>
              <a:buSzTx/>
              <a:buFont typeface="Arial" panose="020B0604020202020204" pitchFamily="34" charset="0"/>
              <a:buNone/>
            </a:pPr>
            <a:endParaRPr lang="zh-CN" altLang="en-US" sz="2400" b="1" dirty="0">
              <a:uFillTx/>
              <a:latin typeface="宋体" panose="02010600030101010101" pitchFamily="2" charset="-122"/>
              <a:ea typeface="宋体" panose="02010600030101010101" pitchFamily="2" charset="-122"/>
              <a:cs typeface="宋体" panose="02010600030101010101" pitchFamily="2" charset="-122"/>
            </a:endParaRPr>
          </a:p>
          <a:p>
            <a:pPr indent="457200" algn="just" eaLnBrk="0" hangingPunct="0">
              <a:lnSpc>
                <a:spcPct val="150000"/>
              </a:lnSpc>
              <a:spcBef>
                <a:spcPts val="0"/>
              </a:spcBef>
              <a:buClrTx/>
              <a:buSzTx/>
              <a:buFont typeface="Arial" panose="020B0604020202020204" pitchFamily="34" charset="0"/>
              <a:buNone/>
            </a:pPr>
            <a:endParaRPr lang="zh-CN" altLang="en-US" sz="2800" b="1" dirty="0">
              <a:solidFill>
                <a:srgbClr val="0070C0"/>
              </a:solidFill>
              <a:uFillTx/>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p:cNvSpPr>
            <a:spLocks noGrp="1"/>
          </p:cNvSpPr>
          <p:nvPr>
            <p:ph type="title"/>
            <p:custDataLst>
              <p:tags r:id="rId2"/>
            </p:custDataLst>
          </p:nvPr>
        </p:nvSpPr>
        <p:spPr>
          <a:xfrm>
            <a:off x="4170680" y="3169920"/>
            <a:ext cx="6696710" cy="2063750"/>
          </a:xfrm>
        </p:spPr>
        <p:txBody>
          <a:bodyPr>
            <a:normAutofit/>
          </a:bodyPr>
          <a:lstStyle/>
          <a:p>
            <a:r>
              <a:rPr lang="zh-CN" altLang="en-US"/>
              <a:t>相关心理求助资源</a:t>
            </a:r>
          </a:p>
        </p:txBody>
      </p:sp>
      <p:sp>
        <p:nvSpPr>
          <p:cNvPr id="6" name="节编号"/>
          <p:cNvSpPr>
            <a:spLocks noGrp="1"/>
          </p:cNvSpPr>
          <p:nvPr>
            <p:ph type="body" sz="quarter" idx="13"/>
            <p:custDataLst>
              <p:tags r:id="rId3"/>
            </p:custDataLst>
          </p:nvPr>
        </p:nvSpPr>
        <p:spPr>
          <a:xfrm>
            <a:off x="6295530" y="1162800"/>
            <a:ext cx="4572000" cy="1643900"/>
          </a:xfrm>
        </p:spPr>
        <p:txBody>
          <a:bodyPr/>
          <a:lstStyle/>
          <a:p>
            <a:r>
              <a:rPr lang="en-US" altLang="zh-CN"/>
              <a:t>PART </a:t>
            </a:r>
            <a:r>
              <a:rPr lang="zh-CN" altLang="en-US"/>
              <a:t>0</a:t>
            </a:r>
            <a:r>
              <a:rPr lang="en-US" altLang="zh-CN"/>
              <a:t>5</a:t>
            </a:r>
          </a:p>
        </p:txBody>
      </p:sp>
    </p:spTree>
    <p:custDataLst>
      <p:tags r:id="rId1"/>
    </p:custData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圆角矩形 30"/>
          <p:cNvSpPr/>
          <p:nvPr>
            <p:custDataLst>
              <p:tags r:id="rId1"/>
            </p:custDataLst>
          </p:nvPr>
        </p:nvSpPr>
        <p:spPr>
          <a:xfrm>
            <a:off x="1670050" y="1793240"/>
            <a:ext cx="1867535" cy="463550"/>
          </a:xfrm>
          <a:prstGeom prst="roundRect">
            <a:avLst/>
          </a:prstGeom>
          <a:solidFill>
            <a:srgbClr val="D0E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custDataLst>
              <p:tags r:id="rId2"/>
            </p:custDataLst>
          </p:nvPr>
        </p:nvSpPr>
        <p:spPr>
          <a:xfrm>
            <a:off x="1670050" y="3999865"/>
            <a:ext cx="1867535" cy="463550"/>
          </a:xfrm>
          <a:prstGeom prst="roundRect">
            <a:avLst/>
          </a:prstGeom>
          <a:solidFill>
            <a:srgbClr val="D0E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圆角矩形 32"/>
          <p:cNvSpPr/>
          <p:nvPr>
            <p:custDataLst>
              <p:tags r:id="rId3"/>
            </p:custDataLst>
          </p:nvPr>
        </p:nvSpPr>
        <p:spPr>
          <a:xfrm>
            <a:off x="8791575" y="1796415"/>
            <a:ext cx="1867535" cy="463550"/>
          </a:xfrm>
          <a:prstGeom prst="roundRect">
            <a:avLst/>
          </a:prstGeom>
          <a:solidFill>
            <a:srgbClr val="D0E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六边形 4"/>
          <p:cNvSpPr/>
          <p:nvPr>
            <p:custDataLst>
              <p:tags r:id="rId4"/>
            </p:custDataLst>
          </p:nvPr>
        </p:nvSpPr>
        <p:spPr>
          <a:xfrm>
            <a:off x="4481513" y="2298700"/>
            <a:ext cx="3178810" cy="2740025"/>
          </a:xfrm>
          <a:prstGeom prst="hexagon">
            <a:avLst/>
          </a:prstGeom>
          <a:solidFill>
            <a:srgbClr val="FEEE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六边形 5"/>
          <p:cNvSpPr/>
          <p:nvPr>
            <p:custDataLst>
              <p:tags r:id="rId5"/>
            </p:custDataLst>
          </p:nvPr>
        </p:nvSpPr>
        <p:spPr>
          <a:xfrm>
            <a:off x="5000943" y="2746693"/>
            <a:ext cx="2139950" cy="1844040"/>
          </a:xfrm>
          <a:prstGeom prst="hexagon">
            <a:avLst/>
          </a:prstGeom>
          <a:solidFill>
            <a:srgbClr val="D0E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六边形 6"/>
          <p:cNvSpPr/>
          <p:nvPr>
            <p:custDataLst>
              <p:tags r:id="rId6"/>
            </p:custDataLst>
          </p:nvPr>
        </p:nvSpPr>
        <p:spPr>
          <a:xfrm>
            <a:off x="5493385" y="3171190"/>
            <a:ext cx="1155065" cy="995045"/>
          </a:xfrm>
          <a:prstGeom prst="hexagon">
            <a:avLst/>
          </a:prstGeom>
          <a:solidFill>
            <a:srgbClr val="4183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custDataLst>
              <p:tags r:id="rId7"/>
            </p:custDataLst>
          </p:nvPr>
        </p:nvSpPr>
        <p:spPr>
          <a:xfrm>
            <a:off x="1020445" y="2259965"/>
            <a:ext cx="3153410" cy="922020"/>
          </a:xfrm>
          <a:prstGeom prst="rect">
            <a:avLst/>
          </a:prstGeom>
        </p:spPr>
        <p:txBody>
          <a:bodyPr wrap="square">
            <a:spAutoFit/>
          </a:bodyPr>
          <a:lstStyle/>
          <a:p>
            <a:pPr algn="ctr" fontAlgn="auto">
              <a:lnSpc>
                <a:spcPct val="150000"/>
              </a:lnSpc>
            </a:pPr>
            <a:r>
              <a:rPr lang="zh-CN" altLang="en-US" b="1" spc="100">
                <a:solidFill>
                  <a:schemeClr val="tx1"/>
                </a:solidFill>
                <a:uFillTx/>
                <a:latin typeface="汉仪君黑-45简" panose="020B0604020202020204" charset="-122"/>
                <a:ea typeface="汉仪君黑-45简" panose="020B0604020202020204" charset="-122"/>
                <a:sym typeface="+mn-ea"/>
              </a:rPr>
              <a:t>电话：0532-58957525</a:t>
            </a:r>
          </a:p>
          <a:p>
            <a:pPr algn="ctr" fontAlgn="auto">
              <a:lnSpc>
                <a:spcPct val="150000"/>
              </a:lnSpc>
            </a:pPr>
            <a:r>
              <a:rPr lang="zh-CN" altLang="en-US" b="1" spc="100">
                <a:solidFill>
                  <a:schemeClr val="tx1"/>
                </a:solidFill>
                <a:uFillTx/>
                <a:latin typeface="汉仪君黑-45简" panose="020B0604020202020204" charset="-122"/>
                <a:ea typeface="汉仪君黑-45简" panose="020B0604020202020204" charset="-122"/>
                <a:sym typeface="+mn-ea"/>
              </a:rPr>
              <a:t>地址：文经楼</a:t>
            </a:r>
            <a:r>
              <a:rPr lang="en-US" altLang="zh-CN" b="1" spc="100">
                <a:solidFill>
                  <a:schemeClr val="tx1"/>
                </a:solidFill>
                <a:uFillTx/>
                <a:latin typeface="汉仪君黑-45简" panose="020B0604020202020204" charset="-122"/>
                <a:ea typeface="汉仪君黑-45简" panose="020B0604020202020204" charset="-122"/>
                <a:sym typeface="+mn-ea"/>
              </a:rPr>
              <a:t>C108</a:t>
            </a:r>
          </a:p>
        </p:txBody>
      </p:sp>
      <p:sp>
        <p:nvSpPr>
          <p:cNvPr id="9" name="文本框 19"/>
          <p:cNvSpPr>
            <a:spLocks noChangeArrowheads="1"/>
          </p:cNvSpPr>
          <p:nvPr>
            <p:custDataLst>
              <p:tags r:id="rId8"/>
            </p:custDataLst>
          </p:nvPr>
        </p:nvSpPr>
        <p:spPr bwMode="auto">
          <a:xfrm>
            <a:off x="2063750" y="1895475"/>
            <a:ext cx="1123315" cy="307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l"/>
            <a:r>
              <a:rPr lang="zh-CN" altLang="en-US" sz="2000" b="1" dirty="0">
                <a:solidFill>
                  <a:srgbClr val="41838C"/>
                </a:solidFill>
                <a:latin typeface="汉仪君黑-45简" panose="020B0604020202020204" charset="-122"/>
                <a:ea typeface="汉仪君黑-45简" panose="020B0604020202020204" charset="-122"/>
                <a:cs typeface="+mn-ea"/>
                <a:sym typeface="+mn-lt"/>
              </a:rPr>
              <a:t>城阳校区</a:t>
            </a:r>
          </a:p>
        </p:txBody>
      </p:sp>
      <p:sp>
        <p:nvSpPr>
          <p:cNvPr id="10" name="矩形 9"/>
          <p:cNvSpPr/>
          <p:nvPr>
            <p:custDataLst>
              <p:tags r:id="rId9"/>
            </p:custDataLst>
          </p:nvPr>
        </p:nvSpPr>
        <p:spPr>
          <a:xfrm>
            <a:off x="1020445" y="4463415"/>
            <a:ext cx="3153410" cy="922020"/>
          </a:xfrm>
          <a:prstGeom prst="rect">
            <a:avLst/>
          </a:prstGeom>
        </p:spPr>
        <p:txBody>
          <a:bodyPr wrap="square">
            <a:spAutoFit/>
          </a:bodyPr>
          <a:lstStyle/>
          <a:p>
            <a:pPr algn="ctr" fontAlgn="auto">
              <a:lnSpc>
                <a:spcPct val="150000"/>
              </a:lnSpc>
            </a:pPr>
            <a:r>
              <a:rPr lang="zh-CN" altLang="en-US" b="1" spc="100">
                <a:solidFill>
                  <a:schemeClr val="tx1"/>
                </a:solidFill>
                <a:uFillTx/>
                <a:latin typeface="汉仪君黑-45简" panose="020B0604020202020204" charset="-122"/>
                <a:ea typeface="汉仪君黑-45简" panose="020B0604020202020204" charset="-122"/>
                <a:sym typeface="+mn-ea"/>
              </a:rPr>
              <a:t>电话：0532-58958525</a:t>
            </a:r>
          </a:p>
          <a:p>
            <a:pPr algn="ctr" fontAlgn="auto">
              <a:lnSpc>
                <a:spcPct val="150000"/>
              </a:lnSpc>
            </a:pPr>
            <a:r>
              <a:rPr lang="zh-CN" altLang="en-US" b="1" spc="100">
                <a:solidFill>
                  <a:schemeClr val="tx1"/>
                </a:solidFill>
                <a:uFillTx/>
                <a:latin typeface="汉仪君黑-45简" panose="020B0604020202020204" charset="-122"/>
                <a:ea typeface="汉仪君黑-45简" panose="020B0604020202020204" charset="-122"/>
                <a:sym typeface="+mn-ea"/>
              </a:rPr>
              <a:t>地址：创业中心A103</a:t>
            </a:r>
          </a:p>
        </p:txBody>
      </p:sp>
      <p:sp>
        <p:nvSpPr>
          <p:cNvPr id="11" name="文本框 19"/>
          <p:cNvSpPr>
            <a:spLocks noChangeArrowheads="1"/>
          </p:cNvSpPr>
          <p:nvPr>
            <p:custDataLst>
              <p:tags r:id="rId10"/>
            </p:custDataLst>
          </p:nvPr>
        </p:nvSpPr>
        <p:spPr bwMode="auto">
          <a:xfrm>
            <a:off x="2063115" y="4098925"/>
            <a:ext cx="1055370" cy="307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l"/>
            <a:r>
              <a:rPr lang="zh-CN" altLang="en-US" sz="2000" b="1" dirty="0">
                <a:solidFill>
                  <a:srgbClr val="41838C"/>
                </a:solidFill>
                <a:latin typeface="汉仪君黑-45简" panose="020B0604020202020204" charset="-122"/>
                <a:ea typeface="汉仪君黑-45简" panose="020B0604020202020204" charset="-122"/>
                <a:cs typeface="+mn-ea"/>
                <a:sym typeface="+mn-lt"/>
              </a:rPr>
              <a:t>平度校区</a:t>
            </a:r>
          </a:p>
        </p:txBody>
      </p:sp>
      <p:sp>
        <p:nvSpPr>
          <p:cNvPr id="12" name="矩形 11"/>
          <p:cNvSpPr/>
          <p:nvPr>
            <p:custDataLst>
              <p:tags r:id="rId11"/>
            </p:custDataLst>
          </p:nvPr>
        </p:nvSpPr>
        <p:spPr>
          <a:xfrm>
            <a:off x="8148955" y="2259965"/>
            <a:ext cx="3153410" cy="829945"/>
          </a:xfrm>
          <a:prstGeom prst="rect">
            <a:avLst/>
          </a:prstGeom>
        </p:spPr>
        <p:txBody>
          <a:bodyPr wrap="square">
            <a:spAutoFit/>
          </a:bodyPr>
          <a:lstStyle/>
          <a:p>
            <a:pPr algn="l" fontAlgn="auto">
              <a:lnSpc>
                <a:spcPct val="150000"/>
              </a:lnSpc>
            </a:pPr>
            <a:r>
              <a:rPr lang="zh-CN" altLang="en-US" sz="1600" spc="100">
                <a:solidFill>
                  <a:schemeClr val="tx1"/>
                </a:solidFill>
                <a:uFillTx/>
                <a:latin typeface="汉仪君黑-45简" panose="020B0604020202020204" charset="-122"/>
                <a:ea typeface="汉仪君黑-45简" panose="020B0604020202020204" charset="-122"/>
                <a:sym typeface="+mn-ea"/>
              </a:rPr>
              <a:t>方式①：添加全校心理咨询预约</a:t>
            </a:r>
            <a:r>
              <a:rPr lang="en-US" altLang="zh-CN" sz="1600" spc="100">
                <a:solidFill>
                  <a:schemeClr val="tx1"/>
                </a:solidFill>
                <a:uFillTx/>
                <a:latin typeface="汉仪君黑-45简" panose="020B0604020202020204" charset="-122"/>
                <a:ea typeface="汉仪君黑-45简" panose="020B0604020202020204" charset="-122"/>
                <a:sym typeface="+mn-ea"/>
              </a:rPr>
              <a:t>QQ3187835552进行预约</a:t>
            </a:r>
            <a:r>
              <a:rPr lang="zh-CN" altLang="en-US" sz="1600" spc="100">
                <a:solidFill>
                  <a:schemeClr val="tx1"/>
                </a:solidFill>
                <a:uFillTx/>
                <a:latin typeface="汉仪君黑-45简" panose="020B0604020202020204" charset="-122"/>
                <a:ea typeface="汉仪君黑-45简" panose="020B0604020202020204" charset="-122"/>
                <a:sym typeface="+mn-ea"/>
              </a:rPr>
              <a:t>。</a:t>
            </a:r>
          </a:p>
        </p:txBody>
      </p:sp>
      <p:sp>
        <p:nvSpPr>
          <p:cNvPr id="14" name="文本框 19"/>
          <p:cNvSpPr>
            <a:spLocks noChangeArrowheads="1"/>
          </p:cNvSpPr>
          <p:nvPr>
            <p:custDataLst>
              <p:tags r:id="rId12"/>
            </p:custDataLst>
          </p:nvPr>
        </p:nvSpPr>
        <p:spPr bwMode="auto">
          <a:xfrm>
            <a:off x="9147810" y="1875790"/>
            <a:ext cx="1664970" cy="307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l"/>
            <a:r>
              <a:rPr lang="zh-CN" altLang="en-US" sz="2000" b="1" dirty="0">
                <a:solidFill>
                  <a:srgbClr val="41838C"/>
                </a:solidFill>
                <a:latin typeface="汉仪君黑-45简" panose="020B0604020202020204" charset="-122"/>
                <a:ea typeface="汉仪君黑-45简" panose="020B0604020202020204" charset="-122"/>
                <a:cs typeface="+mn-ea"/>
                <a:sym typeface="+mn-lt"/>
              </a:rPr>
              <a:t>网络预约</a:t>
            </a:r>
          </a:p>
        </p:txBody>
      </p:sp>
      <p:pic>
        <p:nvPicPr>
          <p:cNvPr id="48" name="图片 47" descr="文件夹_#ffffff_128_21555470"/>
          <p:cNvPicPr>
            <a:picLocks noChangeAspect="1"/>
          </p:cNvPicPr>
          <p:nvPr>
            <p:custDataLst>
              <p:tags r:id="rId13"/>
            </p:custDataLst>
          </p:nvPr>
        </p:nvPicPr>
        <p:blipFill>
          <a:blip r:embed="rId19">
            <a:extLst>
              <a:ext uri="{96DAC541-7B7A-43D3-8B79-37D633B846F1}">
                <asvg:svgBlip xmlns:asvg="http://schemas.microsoft.com/office/drawing/2016/SVG/main" r:embed="rId20"/>
              </a:ext>
            </a:extLst>
          </a:blip>
          <a:stretch>
            <a:fillRect/>
          </a:stretch>
        </p:blipFill>
        <p:spPr>
          <a:xfrm>
            <a:off x="5765165" y="3366135"/>
            <a:ext cx="633730" cy="633730"/>
          </a:xfrm>
          <a:prstGeom prst="rect">
            <a:avLst/>
          </a:prstGeom>
        </p:spPr>
      </p:pic>
      <p:pic>
        <p:nvPicPr>
          <p:cNvPr id="13" name="图片 12"/>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8935067" y="4406380"/>
            <a:ext cx="1724025" cy="1781175"/>
          </a:xfrm>
          <a:prstGeom prst="rect">
            <a:avLst/>
          </a:prstGeom>
        </p:spPr>
      </p:pic>
      <p:sp>
        <p:nvSpPr>
          <p:cNvPr id="15" name="矩形 14"/>
          <p:cNvSpPr/>
          <p:nvPr>
            <p:custDataLst>
              <p:tags r:id="rId14"/>
            </p:custDataLst>
          </p:nvPr>
        </p:nvSpPr>
        <p:spPr>
          <a:xfrm>
            <a:off x="8148955" y="3207385"/>
            <a:ext cx="3153410" cy="1198880"/>
          </a:xfrm>
          <a:prstGeom prst="rect">
            <a:avLst/>
          </a:prstGeom>
        </p:spPr>
        <p:txBody>
          <a:bodyPr wrap="square">
            <a:spAutoFit/>
          </a:bodyPr>
          <a:lstStyle/>
          <a:p>
            <a:pPr algn="l" fontAlgn="auto">
              <a:lnSpc>
                <a:spcPct val="150000"/>
              </a:lnSpc>
            </a:pPr>
            <a:r>
              <a:rPr lang="zh-CN" altLang="en-US" sz="1600" spc="100">
                <a:solidFill>
                  <a:schemeClr val="tx1"/>
                </a:solidFill>
                <a:uFillTx/>
                <a:latin typeface="汉仪君黑-45简" panose="020B0604020202020204" charset="-122"/>
                <a:ea typeface="汉仪君黑-45简" panose="020B0604020202020204" charset="-122"/>
                <a:sym typeface="+mn-ea"/>
              </a:rPr>
              <a:t>方式②：扫码登录智慧学工系统，选择“心理咨询管理”模块进行预约。</a:t>
            </a:r>
          </a:p>
        </p:txBody>
      </p:sp>
      <p:sp>
        <p:nvSpPr>
          <p:cNvPr id="16" name="Rectangle 5"/>
          <p:cNvSpPr>
            <a:spLocks noRot="1" noChangeArrowheads="1"/>
          </p:cNvSpPr>
          <p:nvPr/>
        </p:nvSpPr>
        <p:spPr bwMode="auto">
          <a:xfrm>
            <a:off x="431800" y="502920"/>
            <a:ext cx="9573260" cy="606425"/>
          </a:xfrm>
          <a:prstGeom prst="rect">
            <a:avLst/>
          </a:prstGeom>
          <a:noFill/>
          <a:ln w="9525">
            <a:noFill/>
            <a:miter lim="800000"/>
          </a:ln>
          <a:effectLst>
            <a:outerShdw dist="35921" dir="2700000" algn="ctr" rotWithShape="0">
              <a:schemeClr val="bg2"/>
            </a:outerShdw>
          </a:effectLst>
        </p:spPr>
        <p:txBody>
          <a:bodyPr anchor="ctr"/>
          <a:lstStyle/>
          <a:p>
            <a:pPr algn="just" eaLnBrk="0" hangingPunct="0">
              <a:buClrTx/>
              <a:buSzTx/>
              <a:buFontTx/>
              <a:defRPr/>
            </a:pPr>
            <a:r>
              <a:rPr lang="zh-CN" altLang="en-US" sz="4400" b="1" dirty="0">
                <a:solidFill>
                  <a:srgbClr val="9FC95C"/>
                </a:solidFill>
                <a:latin typeface="华文新魏" panose="02010800040101010101" pitchFamily="2" charset="-122"/>
                <a:ea typeface="华文新魏" panose="02010800040101010101" pitchFamily="2" charset="-122"/>
              </a:rPr>
              <a:t>（一）我校心理咨询预约渠道</a:t>
            </a:r>
          </a:p>
        </p:txBody>
      </p:sp>
      <p:sp>
        <p:nvSpPr>
          <p:cNvPr id="18" name="圆角矩形 17"/>
          <p:cNvSpPr/>
          <p:nvPr>
            <p:custDataLst>
              <p:tags r:id="rId15"/>
            </p:custDataLst>
          </p:nvPr>
        </p:nvSpPr>
        <p:spPr>
          <a:xfrm>
            <a:off x="5137150" y="5385435"/>
            <a:ext cx="1867535" cy="463550"/>
          </a:xfrm>
          <a:prstGeom prst="roundRect">
            <a:avLst/>
          </a:prstGeom>
          <a:solidFill>
            <a:srgbClr val="D0E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custDataLst>
              <p:tags r:id="rId16"/>
            </p:custDataLst>
          </p:nvPr>
        </p:nvSpPr>
        <p:spPr>
          <a:xfrm>
            <a:off x="4487545" y="5848985"/>
            <a:ext cx="3153410" cy="506730"/>
          </a:xfrm>
          <a:prstGeom prst="rect">
            <a:avLst/>
          </a:prstGeom>
        </p:spPr>
        <p:txBody>
          <a:bodyPr wrap="square">
            <a:spAutoFit/>
          </a:bodyPr>
          <a:lstStyle/>
          <a:p>
            <a:pPr algn="ctr" fontAlgn="auto">
              <a:lnSpc>
                <a:spcPct val="150000"/>
              </a:lnSpc>
            </a:pPr>
            <a:r>
              <a:rPr lang="en-US" altLang="zh-CN" b="1" spc="100">
                <a:solidFill>
                  <a:schemeClr val="tx1"/>
                </a:solidFill>
                <a:uFillTx/>
                <a:latin typeface="汉仪君黑-45简" panose="020B0604020202020204" charset="-122"/>
                <a:ea typeface="汉仪君黑-45简" panose="020B0604020202020204" charset="-122"/>
                <a:sym typeface="+mn-ea"/>
              </a:rPr>
              <a:t>QQ</a:t>
            </a:r>
            <a:r>
              <a:rPr lang="zh-CN" altLang="en-US" b="1" spc="100">
                <a:solidFill>
                  <a:schemeClr val="tx1"/>
                </a:solidFill>
                <a:uFillTx/>
                <a:latin typeface="汉仪君黑-45简" panose="020B0604020202020204" charset="-122"/>
                <a:ea typeface="汉仪君黑-45简" panose="020B0604020202020204" charset="-122"/>
                <a:sym typeface="+mn-ea"/>
              </a:rPr>
              <a:t>：2214411917</a:t>
            </a:r>
          </a:p>
        </p:txBody>
      </p:sp>
      <p:sp>
        <p:nvSpPr>
          <p:cNvPr id="20" name="文本框 19"/>
          <p:cNvSpPr>
            <a:spLocks noChangeArrowheads="1"/>
          </p:cNvSpPr>
          <p:nvPr>
            <p:custDataLst>
              <p:tags r:id="rId17"/>
            </p:custDataLst>
          </p:nvPr>
        </p:nvSpPr>
        <p:spPr bwMode="auto">
          <a:xfrm>
            <a:off x="5530215" y="5484495"/>
            <a:ext cx="1055370" cy="307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l"/>
            <a:r>
              <a:rPr lang="zh-CN" altLang="en-US" sz="2000" b="1" dirty="0">
                <a:solidFill>
                  <a:srgbClr val="41838C"/>
                </a:solidFill>
                <a:latin typeface="汉仪君黑-45简" panose="020B0604020202020204" charset="-122"/>
                <a:ea typeface="汉仪君黑-45简" panose="020B0604020202020204" charset="-122"/>
                <a:cs typeface="+mn-ea"/>
                <a:sym typeface="+mn-lt"/>
              </a:rPr>
              <a:t>蓝谷校区</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custDataLst>
              <p:tags r:id="rId1"/>
            </p:custDataLst>
          </p:nvPr>
        </p:nvSpPr>
        <p:spPr>
          <a:xfrm>
            <a:off x="6563360" y="1976120"/>
            <a:ext cx="2621915" cy="768350"/>
          </a:xfrm>
          <a:prstGeom prst="roundRect">
            <a:avLst/>
          </a:prstGeom>
          <a:solidFill>
            <a:srgbClr val="D0E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9"/>
          <p:cNvSpPr>
            <a:spLocks noChangeArrowheads="1"/>
          </p:cNvSpPr>
          <p:nvPr>
            <p:custDataLst>
              <p:tags r:id="rId2"/>
            </p:custDataLst>
          </p:nvPr>
        </p:nvSpPr>
        <p:spPr bwMode="auto">
          <a:xfrm>
            <a:off x="6727190" y="2167890"/>
            <a:ext cx="2381250" cy="384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p>
            <a:pPr algn="l"/>
            <a:r>
              <a:rPr lang="zh-CN" altLang="en-US" sz="2000" b="1" dirty="0">
                <a:solidFill>
                  <a:srgbClr val="41838C"/>
                </a:solidFill>
                <a:latin typeface="汉仪君黑-45简" panose="020B0604020202020204" charset="-122"/>
                <a:ea typeface="汉仪君黑-45简" panose="020B0604020202020204" charset="-122"/>
                <a:cs typeface="+mn-ea"/>
                <a:sym typeface="+mn-lt"/>
              </a:rPr>
              <a:t>青岛市精神卫生中心</a:t>
            </a:r>
          </a:p>
        </p:txBody>
      </p:sp>
      <p:sp>
        <p:nvSpPr>
          <p:cNvPr id="4" name="圆角矩形 3"/>
          <p:cNvSpPr/>
          <p:nvPr>
            <p:custDataLst>
              <p:tags r:id="rId3"/>
            </p:custDataLst>
          </p:nvPr>
        </p:nvSpPr>
        <p:spPr>
          <a:xfrm>
            <a:off x="6563360" y="3340735"/>
            <a:ext cx="2621915" cy="768350"/>
          </a:xfrm>
          <a:prstGeom prst="roundRect">
            <a:avLst/>
          </a:prstGeom>
          <a:solidFill>
            <a:srgbClr val="D0E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9"/>
          <p:cNvSpPr>
            <a:spLocks noChangeArrowheads="1"/>
          </p:cNvSpPr>
          <p:nvPr>
            <p:custDataLst>
              <p:tags r:id="rId4"/>
            </p:custDataLst>
          </p:nvPr>
        </p:nvSpPr>
        <p:spPr bwMode="auto">
          <a:xfrm>
            <a:off x="6727190" y="3532505"/>
            <a:ext cx="2337435" cy="384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p>
            <a:pPr algn="ctr"/>
            <a:r>
              <a:rPr lang="zh-CN" altLang="en-US" sz="2000" b="1" dirty="0">
                <a:solidFill>
                  <a:srgbClr val="41838C"/>
                </a:solidFill>
                <a:latin typeface="汉仪君黑-45简" panose="020B0604020202020204" charset="-122"/>
                <a:ea typeface="汉仪君黑-45简" panose="020B0604020202020204" charset="-122"/>
                <a:cs typeface="+mn-ea"/>
                <a:sym typeface="+mn-lt"/>
              </a:rPr>
              <a:t>青岛大学附属医院</a:t>
            </a:r>
          </a:p>
        </p:txBody>
      </p:sp>
      <p:sp>
        <p:nvSpPr>
          <p:cNvPr id="18" name="圆角矩形 17"/>
          <p:cNvSpPr/>
          <p:nvPr>
            <p:custDataLst>
              <p:tags r:id="rId5"/>
            </p:custDataLst>
          </p:nvPr>
        </p:nvSpPr>
        <p:spPr>
          <a:xfrm>
            <a:off x="6563360" y="4811395"/>
            <a:ext cx="2621915" cy="768350"/>
          </a:xfrm>
          <a:prstGeom prst="roundRect">
            <a:avLst/>
          </a:prstGeom>
          <a:solidFill>
            <a:srgbClr val="D0E9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a:spLocks noChangeArrowheads="1"/>
          </p:cNvSpPr>
          <p:nvPr>
            <p:custDataLst>
              <p:tags r:id="rId6"/>
            </p:custDataLst>
          </p:nvPr>
        </p:nvSpPr>
        <p:spPr bwMode="auto">
          <a:xfrm>
            <a:off x="6683375" y="5003165"/>
            <a:ext cx="2381250" cy="384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oAutofit/>
          </a:bodyPr>
          <a:lstStyle/>
          <a:p>
            <a:pPr algn="ctr"/>
            <a:r>
              <a:rPr lang="zh-CN" altLang="en-US" sz="2000" b="1" dirty="0">
                <a:solidFill>
                  <a:srgbClr val="41838C"/>
                </a:solidFill>
                <a:latin typeface="汉仪君黑-45简" panose="020B0604020202020204" charset="-122"/>
                <a:ea typeface="汉仪君黑-45简" panose="020B0604020202020204" charset="-122"/>
                <a:cs typeface="+mn-ea"/>
                <a:sym typeface="+mn-lt"/>
              </a:rPr>
              <a:t>青岛市市立医院</a:t>
            </a:r>
          </a:p>
        </p:txBody>
      </p:sp>
      <p:pic>
        <p:nvPicPr>
          <p:cNvPr id="19" name="图片 18" descr="20200609103511340"/>
          <p:cNvPicPr>
            <a:picLocks noChangeAspect="1"/>
          </p:cNvPicPr>
          <p:nvPr/>
        </p:nvPicPr>
        <p:blipFill>
          <a:blip r:embed="rId8"/>
          <a:stretch>
            <a:fillRect/>
          </a:stretch>
        </p:blipFill>
        <p:spPr>
          <a:xfrm>
            <a:off x="1747520" y="1885950"/>
            <a:ext cx="3715385" cy="3715385"/>
          </a:xfrm>
          <a:prstGeom prst="rect">
            <a:avLst/>
          </a:prstGeom>
        </p:spPr>
      </p:pic>
      <p:sp>
        <p:nvSpPr>
          <p:cNvPr id="21" name="Rectangle 5"/>
          <p:cNvSpPr>
            <a:spLocks noRot="1" noChangeArrowheads="1"/>
          </p:cNvSpPr>
          <p:nvPr/>
        </p:nvSpPr>
        <p:spPr bwMode="auto">
          <a:xfrm>
            <a:off x="431800" y="502920"/>
            <a:ext cx="9573260" cy="606425"/>
          </a:xfrm>
          <a:prstGeom prst="rect">
            <a:avLst/>
          </a:prstGeom>
          <a:noFill/>
          <a:ln w="9525">
            <a:noFill/>
            <a:miter lim="800000"/>
          </a:ln>
          <a:effectLst>
            <a:outerShdw dist="35921" dir="2700000" algn="ctr" rotWithShape="0">
              <a:schemeClr val="bg2"/>
            </a:outerShdw>
          </a:effectLst>
        </p:spPr>
        <p:txBody>
          <a:bodyPr anchor="ctr"/>
          <a:lstStyle/>
          <a:p>
            <a:pPr algn="just" eaLnBrk="0" hangingPunct="0">
              <a:buClrTx/>
              <a:buSzTx/>
              <a:buFontTx/>
              <a:defRPr/>
            </a:pPr>
            <a:r>
              <a:rPr lang="zh-CN" altLang="en-US" sz="4400" b="1" dirty="0">
                <a:solidFill>
                  <a:srgbClr val="9FC95C"/>
                </a:solidFill>
                <a:latin typeface="华文新魏" panose="02010800040101010101" pitchFamily="2" charset="-122"/>
                <a:ea typeface="华文新魏" panose="02010800040101010101" pitchFamily="2" charset="-122"/>
              </a:rPr>
              <a:t>（二）校外医疗机构</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08827" y="1026288"/>
            <a:ext cx="8596668" cy="3626734"/>
          </a:xfrm>
        </p:spPr>
        <p:txBody>
          <a:bodyPr>
            <a:noAutofit/>
          </a:bodyPr>
          <a:lstStyle/>
          <a:p>
            <a:pPr>
              <a:lnSpc>
                <a:spcPct val="150000"/>
              </a:lnSpc>
            </a:pPr>
            <a:r>
              <a:rPr lang="zh-CN" altLang="en-US" sz="4800" dirty="0"/>
              <a:t>让我们携起手来</a:t>
            </a:r>
            <a:br>
              <a:rPr lang="en-US" altLang="zh-CN" sz="4800" dirty="0"/>
            </a:br>
            <a:r>
              <a:rPr lang="en-US" altLang="zh-CN" sz="4800" dirty="0"/>
              <a:t>       </a:t>
            </a:r>
            <a:r>
              <a:rPr lang="zh-CN" altLang="en-US" sz="4800" dirty="0"/>
              <a:t>促进学生心理健康发展，</a:t>
            </a:r>
            <a:br>
              <a:rPr lang="en-US" altLang="zh-CN" sz="4800" dirty="0"/>
            </a:br>
            <a:r>
              <a:rPr lang="en-US" altLang="zh-CN" sz="4800" dirty="0"/>
              <a:t>       </a:t>
            </a:r>
            <a:r>
              <a:rPr lang="zh-CN" altLang="en-US" sz="4800" dirty="0"/>
              <a:t>构建校园平安和谐氛围！</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5"/>
          <p:cNvSpPr>
            <a:spLocks noRot="1" noChangeArrowheads="1"/>
          </p:cNvSpPr>
          <p:nvPr/>
        </p:nvSpPr>
        <p:spPr bwMode="auto">
          <a:xfrm>
            <a:off x="431800" y="502920"/>
            <a:ext cx="9573260" cy="606425"/>
          </a:xfrm>
          <a:prstGeom prst="rect">
            <a:avLst/>
          </a:prstGeom>
          <a:noFill/>
          <a:ln w="9525">
            <a:noFill/>
            <a:miter lim="800000"/>
          </a:ln>
          <a:effectLst>
            <a:outerShdw dist="35921" dir="2700000" algn="ctr" rotWithShape="0">
              <a:schemeClr val="bg2"/>
            </a:outerShdw>
          </a:effectLst>
        </p:spPr>
        <p:txBody>
          <a:bodyPr anchor="ctr"/>
          <a:lstStyle/>
          <a:p>
            <a:pPr indent="0" algn="just" eaLnBrk="0" hangingPunct="0">
              <a:buFont typeface="Wingdings" panose="05000000000000000000" charset="0"/>
              <a:buNone/>
              <a:defRPr/>
            </a:pPr>
            <a:r>
              <a:rPr lang="zh-CN" altLang="en-US" sz="4400" b="1" dirty="0">
                <a:solidFill>
                  <a:srgbClr val="9FC95C"/>
                </a:solidFill>
              </a:rPr>
              <a:t>（一）心理骨干的角色定位</a:t>
            </a:r>
          </a:p>
        </p:txBody>
      </p:sp>
      <p:sp>
        <p:nvSpPr>
          <p:cNvPr id="44038" name="Rectangle 6"/>
          <p:cNvSpPr>
            <a:spLocks noRot="1" noChangeArrowheads="1"/>
          </p:cNvSpPr>
          <p:nvPr/>
        </p:nvSpPr>
        <p:spPr bwMode="auto">
          <a:xfrm>
            <a:off x="720000" y="1296000"/>
            <a:ext cx="8893810" cy="4618990"/>
          </a:xfrm>
          <a:prstGeom prst="rect">
            <a:avLst/>
          </a:prstGeom>
          <a:noFill/>
          <a:ln w="9525">
            <a:noFill/>
            <a:miter lim="800000"/>
          </a:ln>
        </p:spPr>
        <p:txBody>
          <a:bodyPr/>
          <a:lstStyle/>
          <a:p>
            <a:pPr marL="457200" indent="-457200" algn="l" eaLnBrk="0" hangingPunct="0">
              <a:lnSpc>
                <a:spcPct val="150000"/>
              </a:lnSpc>
              <a:spcBef>
                <a:spcPct val="20000"/>
              </a:spcBef>
              <a:buClrTx/>
              <a:buSzTx/>
              <a:buFont typeface="Wingdings" panose="05000000000000000000" charset="0"/>
              <a:buChar char="Ø"/>
            </a:pPr>
            <a:r>
              <a:rPr lang="zh-CN" altLang="en-US" sz="2800" b="1" dirty="0">
                <a:uFillTx/>
                <a:latin typeface="Times New Roman" panose="02020603050405020304" pitchFamily="18" charset="0"/>
              </a:rPr>
              <a:t>给予心理困扰同学支持和帮助——助人者</a:t>
            </a:r>
          </a:p>
          <a:p>
            <a:pPr indent="457200" algn="just" eaLnBrk="0" hangingPunct="0">
              <a:lnSpc>
                <a:spcPct val="150000"/>
              </a:lnSpc>
              <a:spcBef>
                <a:spcPts val="0"/>
              </a:spcBef>
              <a:buClrTx/>
              <a:buSzTx/>
              <a:buFont typeface="Arial" panose="020B0604020202020204" pitchFamily="34" charset="0"/>
              <a:buNone/>
            </a:pPr>
            <a:r>
              <a:rPr lang="zh-CN" altLang="en-US" sz="2000" dirty="0">
                <a:latin typeface="宋体" panose="02010600030101010101" pitchFamily="2" charset="-122"/>
                <a:ea typeface="宋体" panose="02010600030101010101" pitchFamily="2" charset="-122"/>
                <a:sym typeface="+mn-ea"/>
              </a:rPr>
              <a:t>通过倾听和交流，</a:t>
            </a:r>
            <a:r>
              <a:rPr lang="zh-CN" altLang="en-US" sz="2000" dirty="0">
                <a:latin typeface="宋体" panose="02010600030101010101" pitchFamily="2" charset="-122"/>
                <a:ea typeface="宋体" panose="02010600030101010101" pitchFamily="2" charset="-122"/>
              </a:rPr>
              <a:t>及时给予心理困扰同学关心、情感支持和力所能及的帮助。但如果同学的心理问题比较严重，心理委员没有能力帮助解决，就要劝导或陪同他们到学校心理咨询中心寻求专业老师的帮助。</a:t>
            </a:r>
          </a:p>
          <a:p>
            <a:pPr marL="457200" indent="-457200" algn="just" eaLnBrk="0" hangingPunct="0">
              <a:lnSpc>
                <a:spcPct val="150000"/>
              </a:lnSpc>
              <a:spcBef>
                <a:spcPct val="20000"/>
              </a:spcBef>
              <a:buClrTx/>
              <a:buSzTx/>
              <a:buFont typeface="Wingdings" panose="05000000000000000000" charset="0"/>
              <a:buChar char="Ø"/>
            </a:pPr>
            <a:r>
              <a:rPr lang="zh-CN" altLang="en-US" sz="2800" b="1" dirty="0">
                <a:uFillTx/>
                <a:latin typeface="Times New Roman" panose="02020603050405020304" pitchFamily="18" charset="0"/>
              </a:rPr>
              <a:t>及时上报异常心理问题——信息员</a:t>
            </a:r>
          </a:p>
          <a:p>
            <a:pPr indent="457200" algn="just" eaLnBrk="0" hangingPunct="0">
              <a:lnSpc>
                <a:spcPct val="150000"/>
              </a:lnSpc>
              <a:spcBef>
                <a:spcPts val="0"/>
              </a:spcBef>
              <a:buClrTx/>
              <a:buSzTx/>
              <a:buFont typeface="Arial" panose="020B0604020202020204" pitchFamily="34" charset="0"/>
              <a:buNone/>
            </a:pPr>
            <a:r>
              <a:rPr lang="zh-CN" altLang="en-US" sz="2000" dirty="0">
                <a:latin typeface="宋体" panose="02010600030101010101" pitchFamily="2" charset="-122"/>
                <a:ea typeface="宋体" panose="02010600030101010101" pitchFamily="2" charset="-122"/>
              </a:rPr>
              <a:t>做有心人，平时多观察、了解班级同学的情绪和行为表现，了解同学的心理动态，发现异常情况，特别是那些严重危害身心健康、容易引发严重后果的心理问题，应该立即上报。</a:t>
            </a:r>
            <a:endParaRPr lang="zh-CN" altLang="en-US" sz="3200" b="1" dirty="0">
              <a:latin typeface="Times New Roman" panose="02020603050405020304" pitchFamily="18" charset="0"/>
            </a:endParaRPr>
          </a:p>
          <a:p>
            <a:pPr marL="342900" indent="-342900" eaLnBrk="0" hangingPunct="0">
              <a:lnSpc>
                <a:spcPct val="115000"/>
              </a:lnSpc>
              <a:spcBef>
                <a:spcPct val="20000"/>
              </a:spcBef>
              <a:buFont typeface="Arial" panose="020B0604020202020204" pitchFamily="34" charset="0"/>
              <a:buNone/>
            </a:pPr>
            <a:endParaRPr lang="zh-CN" altLang="en-US" sz="3200" b="1" dirty="0">
              <a:latin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5"/>
          <p:cNvSpPr>
            <a:spLocks noRot="1" noChangeArrowheads="1"/>
          </p:cNvSpPr>
          <p:nvPr/>
        </p:nvSpPr>
        <p:spPr bwMode="auto">
          <a:xfrm>
            <a:off x="432000" y="504000"/>
            <a:ext cx="8976784" cy="606425"/>
          </a:xfrm>
          <a:prstGeom prst="rect">
            <a:avLst/>
          </a:prstGeom>
          <a:noFill/>
          <a:ln w="9525">
            <a:noFill/>
            <a:miter lim="800000"/>
          </a:ln>
          <a:effectLst>
            <a:outerShdw dist="35921" dir="2700000" algn="ctr" rotWithShape="0">
              <a:schemeClr val="bg2"/>
            </a:outerShdw>
          </a:effectLst>
        </p:spPr>
        <p:txBody>
          <a:bodyPr anchor="ctr"/>
          <a:lstStyle/>
          <a:p>
            <a:pPr algn="just" eaLnBrk="0" hangingPunct="0">
              <a:buClrTx/>
              <a:buSzTx/>
              <a:buFontTx/>
              <a:defRPr/>
            </a:pPr>
            <a:r>
              <a:rPr lang="zh-CN" altLang="en-US" sz="4400" b="1" dirty="0">
                <a:solidFill>
                  <a:srgbClr val="9FC95C"/>
                </a:solidFill>
              </a:rPr>
              <a:t>（二）心理骨干的工作职责</a:t>
            </a:r>
          </a:p>
        </p:txBody>
      </p:sp>
      <p:sp>
        <p:nvSpPr>
          <p:cNvPr id="44038" name="Rectangle 6"/>
          <p:cNvSpPr>
            <a:spLocks noRot="1" noChangeArrowheads="1"/>
          </p:cNvSpPr>
          <p:nvPr/>
        </p:nvSpPr>
        <p:spPr bwMode="auto">
          <a:xfrm>
            <a:off x="720090" y="1296035"/>
            <a:ext cx="10438765" cy="4618990"/>
          </a:xfrm>
          <a:prstGeom prst="rect">
            <a:avLst/>
          </a:prstGeom>
          <a:noFill/>
          <a:ln w="9525">
            <a:noFill/>
            <a:miter lim="800000"/>
          </a:ln>
        </p:spPr>
        <p:txBody>
          <a:bodyPr/>
          <a:lstStyle/>
          <a:p>
            <a:pPr marL="457200" indent="-457200" algn="just" eaLnBrk="0" fontAlgn="auto" hangingPunct="0">
              <a:lnSpc>
                <a:spcPct val="150000"/>
              </a:lnSpc>
              <a:spcBef>
                <a:spcPts val="0"/>
              </a:spcBef>
              <a:spcAft>
                <a:spcPts val="2000"/>
              </a:spcAft>
              <a:buClrTx/>
              <a:buSzTx/>
              <a:buFont typeface="Wingdings" panose="05000000000000000000" charset="0"/>
              <a:buChar char="Ø"/>
            </a:pPr>
            <a:r>
              <a:rPr lang="zh-CN" altLang="en-US" sz="2800" dirty="0">
                <a:uFillTx/>
                <a:latin typeface="Times New Roman" panose="02020603050405020304" pitchFamily="18" charset="0"/>
              </a:rPr>
              <a:t>主动参加学习培训和工作检查督导，认真学习心理健康知识，提高自身心理素质和为同学服务的能力。</a:t>
            </a:r>
          </a:p>
          <a:p>
            <a:pPr marL="457200" indent="-457200" algn="just" eaLnBrk="0" fontAlgn="auto" hangingPunct="0">
              <a:lnSpc>
                <a:spcPct val="150000"/>
              </a:lnSpc>
              <a:spcBef>
                <a:spcPts val="0"/>
              </a:spcBef>
              <a:spcAft>
                <a:spcPts val="2000"/>
              </a:spcAft>
              <a:buClrTx/>
              <a:buSzTx/>
              <a:buFont typeface="Wingdings" panose="05000000000000000000" charset="0"/>
              <a:buChar char="Ø"/>
            </a:pPr>
            <a:r>
              <a:rPr lang="zh-CN" altLang="en-US" sz="2800" dirty="0">
                <a:uFillTx/>
                <a:latin typeface="Times New Roman" panose="02020603050405020304" pitchFamily="18" charset="0"/>
              </a:rPr>
              <a:t>认真贯彻上级部门部署的工作任务，并结合班级实际组织开展丰富多彩的有益学生心理发展的心理健康教育活动，提高学生的心理素质，促进良好班风、学风的形成。</a:t>
            </a:r>
          </a:p>
          <a:p>
            <a:pPr marL="457200" indent="-457200" algn="just" eaLnBrk="0" fontAlgn="auto" hangingPunct="0">
              <a:lnSpc>
                <a:spcPct val="150000"/>
              </a:lnSpc>
              <a:spcBef>
                <a:spcPts val="0"/>
              </a:spcBef>
              <a:spcAft>
                <a:spcPts val="2000"/>
              </a:spcAft>
              <a:buClrTx/>
              <a:buSzTx/>
              <a:buFont typeface="Wingdings" panose="05000000000000000000" charset="0"/>
              <a:buChar char="Ø"/>
            </a:pPr>
            <a:r>
              <a:rPr lang="zh-CN" altLang="en-US" sz="2800" dirty="0">
                <a:uFillTx/>
                <a:latin typeface="Times New Roman" panose="02020603050405020304" pitchFamily="18" charset="0"/>
              </a:rPr>
              <a:t>深入宿舍，联系同学，调查了解学生的心理健康状况并及时上报。</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5" name="Rectangle 5"/>
          <p:cNvSpPr>
            <a:spLocks noRot="1" noChangeArrowheads="1"/>
          </p:cNvSpPr>
          <p:nvPr/>
        </p:nvSpPr>
        <p:spPr bwMode="auto">
          <a:xfrm>
            <a:off x="810895" y="1296035"/>
            <a:ext cx="10597515" cy="4620260"/>
          </a:xfrm>
          <a:prstGeom prst="rect">
            <a:avLst/>
          </a:prstGeom>
          <a:noFill/>
          <a:ln w="9525">
            <a:noFill/>
            <a:miter lim="800000"/>
          </a:ln>
        </p:spPr>
        <p:txBody>
          <a:bodyPr/>
          <a:lstStyle/>
          <a:p>
            <a:pPr marL="457200" indent="-457200" algn="just" eaLnBrk="0" fontAlgn="auto" hangingPunct="0">
              <a:lnSpc>
                <a:spcPct val="150000"/>
              </a:lnSpc>
              <a:spcBef>
                <a:spcPts val="0"/>
              </a:spcBef>
              <a:spcAft>
                <a:spcPts val="2000"/>
              </a:spcAft>
              <a:buClrTx/>
              <a:buSzTx/>
              <a:buFont typeface="Wingdings" panose="05000000000000000000" charset="0"/>
              <a:buChar char="Ø"/>
            </a:pPr>
            <a:r>
              <a:rPr lang="zh-CN" altLang="en-US" sz="2800" dirty="0">
                <a:uFillTx/>
                <a:latin typeface="Times New Roman" panose="02020603050405020304" pitchFamily="18" charset="0"/>
              </a:rPr>
              <a:t>高度关注学生心理动态，对班级中可能或即将发生的危机事件，及时上向班主任、学院或心理中心报告，做好心理危机事件的前期监控工作，并协助校、院做好各项心理干预工作。</a:t>
            </a:r>
          </a:p>
          <a:p>
            <a:pPr marL="457200" indent="-457200" algn="just" eaLnBrk="0" fontAlgn="auto" hangingPunct="0">
              <a:lnSpc>
                <a:spcPct val="150000"/>
              </a:lnSpc>
              <a:spcBef>
                <a:spcPts val="0"/>
              </a:spcBef>
              <a:spcAft>
                <a:spcPts val="2000"/>
              </a:spcAft>
              <a:buClrTx/>
              <a:buSzTx/>
              <a:buFont typeface="Wingdings" panose="05000000000000000000" charset="0"/>
              <a:buChar char="Ø"/>
            </a:pPr>
            <a:r>
              <a:rPr lang="zh-CN" altLang="en-US" sz="2800" dirty="0">
                <a:uFillTx/>
                <a:latin typeface="Times New Roman" panose="02020603050405020304" pitchFamily="18" charset="0"/>
              </a:rPr>
              <a:t>组织带领本班同学参与校、院组织的各项心理健康教育活动。</a:t>
            </a:r>
          </a:p>
          <a:p>
            <a:pPr marL="457200" indent="-457200" algn="just" eaLnBrk="0" fontAlgn="auto" hangingPunct="0">
              <a:lnSpc>
                <a:spcPct val="150000"/>
              </a:lnSpc>
              <a:spcBef>
                <a:spcPts val="0"/>
              </a:spcBef>
              <a:spcAft>
                <a:spcPts val="2000"/>
              </a:spcAft>
              <a:buClrTx/>
              <a:buSzTx/>
              <a:buFont typeface="Wingdings" panose="05000000000000000000" charset="0"/>
              <a:buChar char="Ø"/>
            </a:pPr>
            <a:r>
              <a:rPr lang="zh-CN" altLang="en-US" sz="2800" dirty="0">
                <a:uFillTx/>
                <a:latin typeface="Times New Roman" panose="02020603050405020304" pitchFamily="18" charset="0"/>
              </a:rPr>
              <a:t>向有需求的学生介绍心理咨询中心，建议和推荐他们到心理咨询中心寻求帮助。</a:t>
            </a:r>
          </a:p>
        </p:txBody>
      </p:sp>
      <p:sp>
        <p:nvSpPr>
          <p:cNvPr id="44037" name="Rectangle 5"/>
          <p:cNvSpPr>
            <a:spLocks noRot="1" noChangeArrowheads="1"/>
          </p:cNvSpPr>
          <p:nvPr/>
        </p:nvSpPr>
        <p:spPr bwMode="auto">
          <a:xfrm>
            <a:off x="432000" y="504000"/>
            <a:ext cx="8976784" cy="606425"/>
          </a:xfrm>
          <a:prstGeom prst="rect">
            <a:avLst/>
          </a:prstGeom>
          <a:noFill/>
          <a:ln w="9525">
            <a:noFill/>
            <a:miter lim="800000"/>
          </a:ln>
          <a:effectLst>
            <a:outerShdw dist="35921" dir="2700000" algn="ctr" rotWithShape="0">
              <a:schemeClr val="bg2"/>
            </a:outerShdw>
          </a:effectLst>
        </p:spPr>
        <p:txBody>
          <a:bodyPr anchor="ctr"/>
          <a:lstStyle/>
          <a:p>
            <a:pPr algn="just" eaLnBrk="0" hangingPunct="0">
              <a:buClrTx/>
              <a:buSzTx/>
              <a:buFontTx/>
              <a:defRPr/>
            </a:pPr>
            <a:r>
              <a:rPr lang="zh-CN" altLang="en-US" sz="4400" b="1" dirty="0">
                <a:solidFill>
                  <a:srgbClr val="9FC95C"/>
                </a:solidFill>
              </a:rPr>
              <a:t>（二）心理骨干的工作职责</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5" name="Rectangle 5"/>
          <p:cNvSpPr>
            <a:spLocks noRot="1" noChangeArrowheads="1"/>
          </p:cNvSpPr>
          <p:nvPr/>
        </p:nvSpPr>
        <p:spPr bwMode="auto">
          <a:xfrm>
            <a:off x="720090" y="1296035"/>
            <a:ext cx="10095230" cy="4620260"/>
          </a:xfrm>
          <a:prstGeom prst="rect">
            <a:avLst/>
          </a:prstGeom>
          <a:noFill/>
          <a:ln w="9525">
            <a:noFill/>
            <a:miter lim="800000"/>
          </a:ln>
        </p:spPr>
        <p:txBody>
          <a:bodyPr/>
          <a:lstStyle/>
          <a:p>
            <a:pPr marL="457200" indent="-457200" algn="l" eaLnBrk="0" hangingPunct="0">
              <a:lnSpc>
                <a:spcPct val="150000"/>
              </a:lnSpc>
              <a:spcBef>
                <a:spcPct val="20000"/>
              </a:spcBef>
              <a:buClrTx/>
              <a:buSzTx/>
              <a:buFont typeface="Wingdings" panose="05000000000000000000" charset="0"/>
              <a:buChar char="Ø"/>
            </a:pPr>
            <a:r>
              <a:rPr lang="zh-CN" altLang="en-US" sz="2800" b="1" dirty="0">
                <a:uFillTx/>
                <a:latin typeface="Times New Roman" panose="02020603050405020304" pitchFamily="18" charset="0"/>
              </a:rPr>
              <a:t>尊重和无条件积极关注原则</a:t>
            </a:r>
          </a:p>
          <a:p>
            <a:pPr indent="457200" algn="just" eaLnBrk="0" hangingPunct="0">
              <a:lnSpc>
                <a:spcPct val="150000"/>
              </a:lnSpc>
              <a:spcBef>
                <a:spcPts val="0"/>
              </a:spcBef>
              <a:buClrTx/>
              <a:buSzTx/>
              <a:buFont typeface="Arial" panose="020B0604020202020204" pitchFamily="34" charset="0"/>
              <a:buNone/>
            </a:pPr>
            <a:r>
              <a:rPr lang="zh-CN" altLang="en-US" sz="2000" dirty="0">
                <a:latin typeface="宋体" panose="02010600030101010101" pitchFamily="2" charset="-122"/>
                <a:ea typeface="宋体" panose="02010600030101010101" pitchFamily="2" charset="-122"/>
              </a:rPr>
              <a:t>不得对同学带有歧视态度和不良评价，充分尊重每一个同学的自主性和人格尊严。</a:t>
            </a:r>
          </a:p>
          <a:p>
            <a:pPr marL="457200" indent="-457200" algn="l" eaLnBrk="0" hangingPunct="0">
              <a:lnSpc>
                <a:spcPct val="150000"/>
              </a:lnSpc>
              <a:spcBef>
                <a:spcPct val="20000"/>
              </a:spcBef>
              <a:buClrTx/>
              <a:buSzTx/>
              <a:buFont typeface="Wingdings" panose="05000000000000000000" charset="0"/>
              <a:buChar char="Ø"/>
            </a:pPr>
            <a:r>
              <a:rPr lang="zh-CN" altLang="en-US" sz="2800" b="1" dirty="0">
                <a:uFillTx/>
                <a:latin typeface="Times New Roman" panose="02020603050405020304" pitchFamily="18" charset="0"/>
              </a:rPr>
              <a:t>保密原则</a:t>
            </a:r>
          </a:p>
          <a:p>
            <a:pPr indent="457200" algn="just" eaLnBrk="0" hangingPunct="0">
              <a:lnSpc>
                <a:spcPct val="150000"/>
              </a:lnSpc>
              <a:spcBef>
                <a:spcPts val="0"/>
              </a:spcBef>
              <a:buClrTx/>
              <a:buSzTx/>
              <a:buFont typeface="Arial" panose="020B0604020202020204" pitchFamily="34" charset="0"/>
              <a:buNone/>
            </a:pPr>
            <a:r>
              <a:rPr lang="zh-CN" altLang="en-US" sz="2000" dirty="0">
                <a:latin typeface="宋体" panose="02010600030101010101" pitchFamily="2" charset="-122"/>
                <a:ea typeface="宋体" panose="02010600030101010101" pitchFamily="2" charset="-122"/>
              </a:rPr>
              <a:t>除向心理咨询中心、辅导员、班主任定期汇报相关情况外，心理骨干未经过当事人同意，不得将当事人的个人情况透露给其他任何人。</a:t>
            </a:r>
          </a:p>
          <a:p>
            <a:pPr marL="457200" indent="-457200" algn="l" eaLnBrk="0" hangingPunct="0">
              <a:lnSpc>
                <a:spcPct val="150000"/>
              </a:lnSpc>
              <a:spcBef>
                <a:spcPct val="20000"/>
              </a:spcBef>
              <a:buClrTx/>
              <a:buSzTx/>
              <a:buFont typeface="Wingdings" panose="05000000000000000000" charset="0"/>
              <a:buChar char="Ø"/>
            </a:pPr>
            <a:r>
              <a:rPr lang="zh-CN" altLang="en-US" sz="2800" b="1" dirty="0">
                <a:uFillTx/>
                <a:latin typeface="Times New Roman" panose="02020603050405020304" pitchFamily="18" charset="0"/>
              </a:rPr>
              <a:t>积极求助原则</a:t>
            </a:r>
          </a:p>
          <a:p>
            <a:pPr indent="457200" algn="just" eaLnBrk="0" hangingPunct="0">
              <a:lnSpc>
                <a:spcPct val="150000"/>
              </a:lnSpc>
              <a:spcBef>
                <a:spcPts val="0"/>
              </a:spcBef>
              <a:buClrTx/>
              <a:buSzTx/>
              <a:buFont typeface="Arial" panose="020B0604020202020204" pitchFamily="34" charset="0"/>
              <a:buNone/>
            </a:pPr>
            <a:r>
              <a:rPr lang="zh-CN" altLang="en-US" sz="2000" dirty="0">
                <a:latin typeface="宋体" panose="02010600030101010101" pitchFamily="2" charset="-122"/>
                <a:ea typeface="宋体" panose="02010600030101010101" pitchFamily="2" charset="-122"/>
              </a:rPr>
              <a:t>遇到解决不了的问题时积极寻求帮助，及时将同学的情况转告辅导员或心理老师。</a:t>
            </a:r>
          </a:p>
          <a:p>
            <a:pPr marL="457200" indent="-457200" algn="l" eaLnBrk="0" hangingPunct="0">
              <a:lnSpc>
                <a:spcPct val="150000"/>
              </a:lnSpc>
              <a:spcBef>
                <a:spcPct val="20000"/>
              </a:spcBef>
              <a:buClrTx/>
              <a:buSzTx/>
              <a:buFont typeface="Wingdings" panose="05000000000000000000" charset="0"/>
              <a:buChar char="Ø"/>
            </a:pPr>
            <a:r>
              <a:rPr lang="zh-CN" altLang="en-US" sz="2800" b="1" dirty="0">
                <a:uFillTx/>
                <a:latin typeface="Times New Roman" panose="02020603050405020304" pitchFamily="18" charset="0"/>
              </a:rPr>
              <a:t>实事求是原则</a:t>
            </a:r>
          </a:p>
          <a:p>
            <a:pPr indent="457200" algn="just" eaLnBrk="0" hangingPunct="0">
              <a:lnSpc>
                <a:spcPct val="150000"/>
              </a:lnSpc>
              <a:spcBef>
                <a:spcPts val="0"/>
              </a:spcBef>
              <a:buClrTx/>
              <a:buSzTx/>
              <a:buFont typeface="Arial" panose="020B0604020202020204" pitchFamily="34" charset="0"/>
              <a:buNone/>
            </a:pPr>
            <a:r>
              <a:rPr lang="zh-CN" altLang="en-US" sz="2000" dirty="0">
                <a:latin typeface="宋体" panose="02010600030101010101" pitchFamily="2" charset="-122"/>
                <a:ea typeface="宋体" panose="02010600030101010101" pitchFamily="2" charset="-122"/>
                <a:sym typeface="+mn-ea"/>
              </a:rPr>
              <a:t>对同学的问题，不要过分紧张，也不要心存侥幸。</a:t>
            </a:r>
            <a:endParaRPr lang="zh-CN" altLang="en-US" sz="3200" b="1" dirty="0">
              <a:solidFill>
                <a:srgbClr val="000099"/>
              </a:solidFill>
              <a:latin typeface="Times New Roman" panose="02020603050405020304" pitchFamily="18" charset="0"/>
            </a:endParaRPr>
          </a:p>
        </p:txBody>
      </p:sp>
      <p:sp>
        <p:nvSpPr>
          <p:cNvPr id="6" name="Rectangle 5"/>
          <p:cNvSpPr>
            <a:spLocks noRot="1" noChangeArrowheads="1"/>
          </p:cNvSpPr>
          <p:nvPr/>
        </p:nvSpPr>
        <p:spPr bwMode="auto">
          <a:xfrm>
            <a:off x="825277" y="330536"/>
            <a:ext cx="8976784" cy="606425"/>
          </a:xfrm>
          <a:prstGeom prst="rect">
            <a:avLst/>
          </a:prstGeom>
          <a:noFill/>
          <a:ln w="9525">
            <a:noFill/>
            <a:miter lim="800000"/>
          </a:ln>
          <a:effectLst>
            <a:outerShdw dist="35921" dir="2700000" algn="ctr" rotWithShape="0">
              <a:schemeClr val="bg2"/>
            </a:outerShdw>
          </a:effectLst>
        </p:spPr>
        <p:txBody>
          <a:bodyPr anchor="ctr"/>
          <a:lstStyle/>
          <a:p>
            <a:pPr algn="ctr" eaLnBrk="0" hangingPunct="0">
              <a:defRPr/>
            </a:pPr>
            <a:endParaRPr lang="zh-CN" altLang="en-US" sz="4400" b="1" dirty="0">
              <a:solidFill>
                <a:schemeClr val="folHlink"/>
              </a:solidFill>
            </a:endParaRPr>
          </a:p>
        </p:txBody>
      </p:sp>
      <p:sp>
        <p:nvSpPr>
          <p:cNvPr id="44037" name="Rectangle 5"/>
          <p:cNvSpPr>
            <a:spLocks noRot="1" noChangeArrowheads="1"/>
          </p:cNvSpPr>
          <p:nvPr/>
        </p:nvSpPr>
        <p:spPr bwMode="auto">
          <a:xfrm>
            <a:off x="432000" y="504000"/>
            <a:ext cx="8976784" cy="606425"/>
          </a:xfrm>
          <a:prstGeom prst="rect">
            <a:avLst/>
          </a:prstGeom>
          <a:noFill/>
          <a:ln w="9525">
            <a:noFill/>
            <a:miter lim="800000"/>
          </a:ln>
          <a:effectLst>
            <a:outerShdw dist="35921" dir="2700000" algn="ctr" rotWithShape="0">
              <a:schemeClr val="bg2"/>
            </a:outerShdw>
          </a:effectLst>
        </p:spPr>
        <p:txBody>
          <a:bodyPr anchor="ctr"/>
          <a:lstStyle/>
          <a:p>
            <a:pPr algn="just" eaLnBrk="0" hangingPunct="0">
              <a:buClrTx/>
              <a:buSzTx/>
              <a:buFontTx/>
              <a:defRPr/>
            </a:pPr>
            <a:r>
              <a:rPr lang="zh-CN" altLang="en-US" sz="4400" b="1" dirty="0">
                <a:solidFill>
                  <a:srgbClr val="9FC95C"/>
                </a:solidFill>
              </a:rPr>
              <a:t>（三）心理骨干的工作原则</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p:cNvSpPr>
            <a:spLocks noGrp="1"/>
          </p:cNvSpPr>
          <p:nvPr>
            <p:ph type="title"/>
            <p:custDataLst>
              <p:tags r:id="rId2"/>
            </p:custDataLst>
          </p:nvPr>
        </p:nvSpPr>
        <p:spPr>
          <a:xfrm>
            <a:off x="4891405" y="2806700"/>
            <a:ext cx="5975985" cy="2063750"/>
          </a:xfrm>
        </p:spPr>
        <p:txBody>
          <a:bodyPr>
            <a:normAutofit/>
          </a:bodyPr>
          <a:lstStyle/>
          <a:p>
            <a:r>
              <a:rPr lang="zh-CN" altLang="en-US"/>
              <a:t>大学生心理健康与常见心理问题</a:t>
            </a:r>
          </a:p>
        </p:txBody>
      </p:sp>
      <p:sp>
        <p:nvSpPr>
          <p:cNvPr id="6" name="节编号"/>
          <p:cNvSpPr>
            <a:spLocks noGrp="1"/>
          </p:cNvSpPr>
          <p:nvPr>
            <p:ph type="body" sz="quarter" idx="13"/>
            <p:custDataLst>
              <p:tags r:id="rId3"/>
            </p:custDataLst>
          </p:nvPr>
        </p:nvSpPr>
        <p:spPr>
          <a:xfrm>
            <a:off x="6295530" y="1162800"/>
            <a:ext cx="4572000" cy="1643900"/>
          </a:xfrm>
        </p:spPr>
        <p:txBody>
          <a:bodyPr/>
          <a:lstStyle/>
          <a:p>
            <a:r>
              <a:rPr lang="en-US" altLang="zh-CN"/>
              <a:t>PART </a:t>
            </a:r>
            <a:r>
              <a:rPr lang="zh-CN" altLang="en-US"/>
              <a:t>0</a:t>
            </a:r>
            <a:r>
              <a:rPr lang="en-US" altLang="zh-CN"/>
              <a:t>2</a:t>
            </a:r>
          </a:p>
        </p:txBody>
      </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M2QzMDRmOGFiZGE0NDQwNTZhOTQ4MGQxYjkyZjEzN2YifQ=="/>
</p:tagLst>
</file>

<file path=ppt/tags/tag10.xml><?xml version="1.0" encoding="utf-8"?>
<p:tagLst xmlns:a="http://schemas.openxmlformats.org/drawingml/2006/main" xmlns:r="http://schemas.openxmlformats.org/officeDocument/2006/relationships" xmlns:p="http://schemas.openxmlformats.org/presentationml/2006/main">
  <p:tag name="KSO_WM_TEMPLATE_THUMBS_INDEX" val="1、9"/>
  <p:tag name="KSO_WM_TEMPLATE_SUBCATEGORY" val="29"/>
  <p:tag name="KSO_WM_TEMPLATE_COLOR_TYPE" val="0"/>
  <p:tag name="KSO_WM_TAG_VERSION" val="3.0"/>
  <p:tag name="KSO_WM_BEAUTIFY_FLAG" val="#wm#"/>
  <p:tag name="KSO_WM_TEMPLATE_INDEX" val="20235981"/>
  <p:tag name="KSO_WM_TEMPLATE_CATEGORY" val="custom"/>
  <p:tag name="KSO_WM_TEMPLATE_MASTER_TYPE" val="0"/>
</p:tagLst>
</file>

<file path=ppt/tags/tag100.xml><?xml version="1.0" encoding="utf-8"?>
<p:tagLst xmlns:a="http://schemas.openxmlformats.org/drawingml/2006/main" xmlns:r="http://schemas.openxmlformats.org/officeDocument/2006/relationships"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6"/>
</p:tagLst>
</file>

<file path=ppt/tags/tag101.xml><?xml version="1.0" encoding="utf-8"?>
<p:tagLst xmlns:a="http://schemas.openxmlformats.org/drawingml/2006/main" xmlns:r="http://schemas.openxmlformats.org/officeDocument/2006/relationships"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1*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1"/>
</p:tagLst>
</file>

<file path=ppt/tags/tag102.xml><?xml version="1.0" encoding="utf-8"?>
<p:tagLst xmlns:a="http://schemas.openxmlformats.org/drawingml/2006/main" xmlns:r="http://schemas.openxmlformats.org/officeDocument/2006/relationships" xmlns:p="http://schemas.openxmlformats.org/presentationml/2006/main">
  <p:tag name="KSO_WM_UNIT_ID" val="_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103.xml><?xml version="1.0" encoding="utf-8"?>
<p:tagLst xmlns:a="http://schemas.openxmlformats.org/drawingml/2006/main" xmlns:r="http://schemas.openxmlformats.org/officeDocument/2006/relationships" xmlns:p="http://schemas.openxmlformats.org/presentationml/2006/main">
  <p:tag name="KSO_WM_UNIT_ID" val="_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104.xml><?xml version="1.0" encoding="utf-8"?>
<p:tagLst xmlns:a="http://schemas.openxmlformats.org/drawingml/2006/main" xmlns:r="http://schemas.openxmlformats.org/officeDocument/2006/relationships" xmlns:p="http://schemas.openxmlformats.org/presentationml/2006/main">
  <p:tag name="KSO_WM_UNIT_ID" val="_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105.xml><?xml version="1.0" encoding="utf-8"?>
<p:tagLst xmlns:a="http://schemas.openxmlformats.org/drawingml/2006/main" xmlns:r="http://schemas.openxmlformats.org/officeDocument/2006/relationships"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1"/>
</p:tagLst>
</file>

<file path=ppt/tags/tag106.xml><?xml version="1.0" encoding="utf-8"?>
<p:tagLst xmlns:a="http://schemas.openxmlformats.org/drawingml/2006/main" xmlns:r="http://schemas.openxmlformats.org/officeDocument/2006/relationships"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30"/>
</p:tagLst>
</file>

<file path=ppt/tags/tag107.xml><?xml version="1.0" encoding="utf-8"?>
<p:tagLst xmlns:a="http://schemas.openxmlformats.org/drawingml/2006/main" xmlns:r="http://schemas.openxmlformats.org/officeDocument/2006/relationships" xmlns:p="http://schemas.openxmlformats.org/presentationml/2006/main">
  <p:tag name="KSO_WM_UNIT_TYPE" val="i"/>
  <p:tag name="KSO_WM_UNIT_INDEX" val="4"/>
  <p:tag name="KSO_WM_BEAUTIFY_FLAG" val="#wm#"/>
  <p:tag name="KSO_WM_TAG_VERSION" val="3.0"/>
  <p:tag name="KSO_WM_UNIT_ID" val="_1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8.xml><?xml version="1.0" encoding="utf-8"?>
<p:tagLst xmlns:a="http://schemas.openxmlformats.org/drawingml/2006/main" xmlns:r="http://schemas.openxmlformats.org/officeDocument/2006/relationships" xmlns:p="http://schemas.openxmlformats.org/presentationml/2006/main">
  <p:tag name="KSO_WM_UNIT_TYPE" val="i"/>
  <p:tag name="KSO_WM_UNIT_INDEX" val="10"/>
  <p:tag name="KSO_WM_BEAUTIFY_FLAG" val="#wm#"/>
  <p:tag name="KSO_WM_TAG_VERSION" val="3.0"/>
  <p:tag name="KSO_WM_UNIT_ID" val="_1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09.xml><?xml version="1.0" encoding="utf-8"?>
<p:tagLst xmlns:a="http://schemas.openxmlformats.org/drawingml/2006/main" xmlns:r="http://schemas.openxmlformats.org/officeDocument/2006/relationships" xmlns:p="http://schemas.openxmlformats.org/presentationml/2006/main">
  <p:tag name="KSO_WM_SLIDE_TYPE" val="sectionTitle"/>
  <p:tag name="KSO_WM_TEMPLATE_SUBCATEGORY" val="29"/>
  <p:tag name="KSO_WM_TEMPLATE_COLOR_TYPE" val="0"/>
  <p:tag name="KSO_WM_TAG_VERSION" val="3.0"/>
  <p:tag name="KSO_WM_SLIDE_SUBTYPE" val="pureTxt"/>
  <p:tag name="KSO_WM_SLIDE_ITEM_CNT" val="0"/>
  <p:tag name="KSO_WM_BEAUTIFY_FLAG" val="#wm#"/>
  <p:tag name="KSO_WM_TEMPLATE_INDEX" val="20235981"/>
  <p:tag name="KSO_WM_TEMPLATE_CATEGORY" val="custom"/>
  <p:tag name="KSO_WM_SLIDE_INDEX" val="7"/>
  <p:tag name="KSO_WM_SLIDE_ID" val="custom20235981_7"/>
  <p:tag name="KSO_WM_TEMPLATE_MASTER_TYPE" val="0"/>
  <p:tag name="KSO_WM_SLIDE_LAYOUT" val="a_e"/>
  <p:tag name="KSO_WM_SLIDE_LAYOUT_CNT" val="1_1"/>
</p:tagLst>
</file>

<file path=ppt/tags/tag11.xml><?xml version="1.0" encoding="utf-8"?>
<p:tagLst xmlns:a="http://schemas.openxmlformats.org/drawingml/2006/main" xmlns:r="http://schemas.openxmlformats.org/officeDocument/2006/relationships" xmlns:p="http://schemas.openxmlformats.org/presentationml/2006/main">
  <p:tag name="KSO_WM_UNIT_TYPE" val="i"/>
  <p:tag name="KSO_WM_UNIT_INDEX" val="1"/>
  <p:tag name="KSO_WM_BEAUTIFY_FLAG" val="#wm#"/>
  <p:tag name="KSO_WM_TAG_VERSION" val="3.0"/>
  <p:tag name="KSO_WM_UNIT_ID" val="_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0.xml><?xml version="1.0" encoding="utf-8"?>
<p:tagLst xmlns:a="http://schemas.openxmlformats.org/drawingml/2006/main" xmlns:r="http://schemas.openxmlformats.org/officeDocument/2006/relationships" xmlns:p="http://schemas.openxmlformats.org/presentationml/2006/main">
  <p:tag name="KSO_WM_UNIT_TYPE" val="a"/>
  <p:tag name="KSO_WM_UNIT_INDEX" val="1"/>
  <p:tag name="KSO_WM_BEAUTIFY_FLAG" val="#wm#"/>
  <p:tag name="KSO_WM_TAG_VERSION" val="3.0"/>
  <p:tag name="KSO_WM_TEMPLATE_INDEX" val="20235981"/>
  <p:tag name="KSO_WM_TEMPLATE_CATEGORY" val="custom"/>
  <p:tag name="KSO_WM_UNIT_ID" val="custom20235981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PRESET_TEXT" val="添加章节标题"/>
  <p:tag name="KSO_WM_UNIT_TEXT_TYPE" val="1"/>
</p:tagLst>
</file>

<file path=ppt/tags/tag111.xml><?xml version="1.0" encoding="utf-8"?>
<p:tagLst xmlns:a="http://schemas.openxmlformats.org/drawingml/2006/main" xmlns:r="http://schemas.openxmlformats.org/officeDocument/2006/relationships" xmlns:p="http://schemas.openxmlformats.org/presentationml/2006/main">
  <p:tag name="KSO_WM_UNIT_TYPE" val="e"/>
  <p:tag name="KSO_WM_UNIT_INDEX" val="1"/>
  <p:tag name="KSO_WM_BEAUTIFY_FLAG" val="#wm#"/>
  <p:tag name="KSO_WM_TAG_VERSION" val="3.0"/>
  <p:tag name="KSO_WM_TEMPLATE_INDEX" val="20235981"/>
  <p:tag name="KSO_WM_TEMPLATE_CATEGORY" val="custom"/>
  <p:tag name="KSO_WM_UNIT_ID" val="custom20235981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2.xml><?xml version="1.0" encoding="utf-8"?>
<p:tagLst xmlns:a="http://schemas.openxmlformats.org/drawingml/2006/main" xmlns:r="http://schemas.openxmlformats.org/officeDocument/2006/relationships" xmlns:p="http://schemas.openxmlformats.org/presentationml/2006/main">
  <p:tag name="KSO_WM_SLIDE_TYPE" val="sectionTitle"/>
  <p:tag name="KSO_WM_TEMPLATE_SUBCATEGORY" val="29"/>
  <p:tag name="KSO_WM_TEMPLATE_COLOR_TYPE" val="0"/>
  <p:tag name="KSO_WM_TAG_VERSION" val="3.0"/>
  <p:tag name="KSO_WM_SLIDE_SUBTYPE" val="pureTxt"/>
  <p:tag name="KSO_WM_SLIDE_ITEM_CNT" val="0"/>
  <p:tag name="KSO_WM_BEAUTIFY_FLAG" val="#wm#"/>
  <p:tag name="KSO_WM_TEMPLATE_INDEX" val="20235981"/>
  <p:tag name="KSO_WM_TEMPLATE_CATEGORY" val="custom"/>
  <p:tag name="KSO_WM_SLIDE_INDEX" val="7"/>
  <p:tag name="KSO_WM_SLIDE_ID" val="custom20235981_7"/>
  <p:tag name="KSO_WM_TEMPLATE_MASTER_TYPE" val="0"/>
  <p:tag name="KSO_WM_SLIDE_LAYOUT" val="a_e"/>
  <p:tag name="KSO_WM_SLIDE_LAYOUT_CNT" val="1_1"/>
</p:tagLst>
</file>

<file path=ppt/tags/tag113.xml><?xml version="1.0" encoding="utf-8"?>
<p:tagLst xmlns:a="http://schemas.openxmlformats.org/drawingml/2006/main" xmlns:r="http://schemas.openxmlformats.org/officeDocument/2006/relationships" xmlns:p="http://schemas.openxmlformats.org/presentationml/2006/main">
  <p:tag name="KSO_WM_UNIT_TYPE" val="a"/>
  <p:tag name="KSO_WM_UNIT_INDEX" val="1"/>
  <p:tag name="KSO_WM_BEAUTIFY_FLAG" val="#wm#"/>
  <p:tag name="KSO_WM_TAG_VERSION" val="3.0"/>
  <p:tag name="KSO_WM_TEMPLATE_INDEX" val="20235981"/>
  <p:tag name="KSO_WM_TEMPLATE_CATEGORY" val="custom"/>
  <p:tag name="KSO_WM_UNIT_ID" val="custom20235981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PRESET_TEXT" val="添加章节标题"/>
  <p:tag name="KSO_WM_UNIT_TEXT_TYPE" val="1"/>
</p:tagLst>
</file>

<file path=ppt/tags/tag114.xml><?xml version="1.0" encoding="utf-8"?>
<p:tagLst xmlns:a="http://schemas.openxmlformats.org/drawingml/2006/main" xmlns:r="http://schemas.openxmlformats.org/officeDocument/2006/relationships" xmlns:p="http://schemas.openxmlformats.org/presentationml/2006/main">
  <p:tag name="KSO_WM_UNIT_TYPE" val="e"/>
  <p:tag name="KSO_WM_UNIT_INDEX" val="1"/>
  <p:tag name="KSO_WM_BEAUTIFY_FLAG" val="#wm#"/>
  <p:tag name="KSO_WM_TAG_VERSION" val="3.0"/>
  <p:tag name="KSO_WM_TEMPLATE_INDEX" val="20235981"/>
  <p:tag name="KSO_WM_TEMPLATE_CATEGORY" val="custom"/>
  <p:tag name="KSO_WM_UNIT_ID" val="custom20235981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15.xml><?xml version="1.0" encoding="utf-8"?>
<p:tagLst xmlns:a="http://schemas.openxmlformats.org/drawingml/2006/main" xmlns:r="http://schemas.openxmlformats.org/officeDocument/2006/relationships" xmlns:p="http://schemas.openxmlformats.org/presentationml/2006/main">
  <p:tag name="KSO_WM_DIAGRAM_VIRTUALLY_FRAME" val="{&quot;height&quot;:258.25,&quot;left&quot;:62.4,&quot;top&quot;:139.9,&quot;width&quot;:685.5}"/>
</p:tagLst>
</file>

<file path=ppt/tags/tag116.xml><?xml version="1.0" encoding="utf-8"?>
<p:tagLst xmlns:a="http://schemas.openxmlformats.org/drawingml/2006/main" xmlns:r="http://schemas.openxmlformats.org/officeDocument/2006/relationships" xmlns:p="http://schemas.openxmlformats.org/presentationml/2006/main">
  <p:tag name="KSO_WM_DIAGRAM_VIRTUALLY_FRAME" val="{&quot;height&quot;:258.25,&quot;left&quot;:62.4,&quot;top&quot;:139.9,&quot;width&quot;:685.5}"/>
</p:tagLst>
</file>

<file path=ppt/tags/tag117.xml><?xml version="1.0" encoding="utf-8"?>
<p:tagLst xmlns:a="http://schemas.openxmlformats.org/drawingml/2006/main" xmlns:r="http://schemas.openxmlformats.org/officeDocument/2006/relationships" xmlns:p="http://schemas.openxmlformats.org/presentationml/2006/main">
  <p:tag name="KSO_WM_DIAGRAM_VIRTUALLY_FRAME" val="{&quot;height&quot;:258.25,&quot;left&quot;:62.4,&quot;top&quot;:139.9,&quot;width&quot;:685.5}"/>
</p:tagLst>
</file>

<file path=ppt/tags/tag118.xml><?xml version="1.0" encoding="utf-8"?>
<p:tagLst xmlns:a="http://schemas.openxmlformats.org/drawingml/2006/main" xmlns:r="http://schemas.openxmlformats.org/officeDocument/2006/relationships" xmlns:p="http://schemas.openxmlformats.org/presentationml/2006/main">
  <p:tag name="KSO_WM_DIAGRAM_VIRTUALLY_FRAME" val="{&quot;height&quot;:258.25,&quot;left&quot;:62.4,&quot;top&quot;:139.9,&quot;width&quot;:685.5}"/>
</p:tagLst>
</file>

<file path=ppt/tags/tag119.xml><?xml version="1.0" encoding="utf-8"?>
<p:tagLst xmlns:a="http://schemas.openxmlformats.org/drawingml/2006/main" xmlns:r="http://schemas.openxmlformats.org/officeDocument/2006/relationships" xmlns:p="http://schemas.openxmlformats.org/presentationml/2006/main">
  <p:tag name="KSO_WM_DIAGRAM_VIRTUALLY_FRAME" val="{&quot;height&quot;:258.25,&quot;left&quot;:62.4,&quot;top&quot;:139.9,&quot;width&quot;:685.5}"/>
</p:tagLst>
</file>

<file path=ppt/tags/tag12.xml><?xml version="1.0" encoding="utf-8"?>
<p:tagLst xmlns:a="http://schemas.openxmlformats.org/drawingml/2006/main" xmlns:r="http://schemas.openxmlformats.org/officeDocument/2006/relationships" xmlns:p="http://schemas.openxmlformats.org/presentationml/2006/main">
  <p:tag name="KSO_WM_UNIT_TYPE" val="i"/>
  <p:tag name="KSO_WM_UNIT_INDEX" val="10"/>
  <p:tag name="KSO_WM_BEAUTIFY_FLAG" val="#wm#"/>
  <p:tag name="KSO_WM_TAG_VERSION" val="3.0"/>
  <p:tag name="KSO_WM_UNIT_ID" val="_1*i*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20.xml><?xml version="1.0" encoding="utf-8"?>
<p:tagLst xmlns:a="http://schemas.openxmlformats.org/drawingml/2006/main" xmlns:r="http://schemas.openxmlformats.org/officeDocument/2006/relationships" xmlns:p="http://schemas.openxmlformats.org/presentationml/2006/main">
  <p:tag name="KSO_WM_DIAGRAM_VIRTUALLY_FRAME" val="{&quot;height&quot;:258.25,&quot;left&quot;:62.4,&quot;top&quot;:139.9,&quot;width&quot;:685.5}"/>
</p:tagLst>
</file>

<file path=ppt/tags/tag121.xml><?xml version="1.0" encoding="utf-8"?>
<p:tagLst xmlns:a="http://schemas.openxmlformats.org/drawingml/2006/main" xmlns:r="http://schemas.openxmlformats.org/officeDocument/2006/relationships" xmlns:p="http://schemas.openxmlformats.org/presentationml/2006/main">
  <p:tag name="KSO_WM_DIAGRAM_VIRTUALLY_FRAME" val="{&quot;height&quot;:258.25,&quot;left&quot;:62.4,&quot;top&quot;:139.9,&quot;width&quot;:685.5}"/>
</p:tagLst>
</file>

<file path=ppt/tags/tag122.xml><?xml version="1.0" encoding="utf-8"?>
<p:tagLst xmlns:a="http://schemas.openxmlformats.org/drawingml/2006/main" xmlns:r="http://schemas.openxmlformats.org/officeDocument/2006/relationships" xmlns:p="http://schemas.openxmlformats.org/presentationml/2006/main">
  <p:tag name="KSO_WM_DIAGRAM_VIRTUALLY_FRAME" val="{&quot;height&quot;:258.25,&quot;left&quot;:62.4,&quot;top&quot;:139.9,&quot;width&quot;:685.5}"/>
</p:tagLst>
</file>

<file path=ppt/tags/tag123.xml><?xml version="1.0" encoding="utf-8"?>
<p:tagLst xmlns:a="http://schemas.openxmlformats.org/drawingml/2006/main" xmlns:r="http://schemas.openxmlformats.org/officeDocument/2006/relationships" xmlns:p="http://schemas.openxmlformats.org/presentationml/2006/main">
  <p:tag name="KSO_WM_DIAGRAM_VIRTUALLY_FRAME" val="{&quot;height&quot;:258.25,&quot;left&quot;:61.7,&quot;top&quot;:139.9,&quot;width&quot;:685.5}"/>
</p:tagLst>
</file>

<file path=ppt/tags/tag124.xml><?xml version="1.0" encoding="utf-8"?>
<p:tagLst xmlns:a="http://schemas.openxmlformats.org/drawingml/2006/main" xmlns:r="http://schemas.openxmlformats.org/officeDocument/2006/relationships" xmlns:p="http://schemas.openxmlformats.org/presentationml/2006/main">
  <p:tag name="KSO_WM_DIAGRAM_VIRTUALLY_FRAME" val="{&quot;height&quot;:258.25,&quot;left&quot;:61.7,&quot;top&quot;:139.9,&quot;width&quot;:685.5}"/>
</p:tagLst>
</file>

<file path=ppt/tags/tag125.xml><?xml version="1.0" encoding="utf-8"?>
<p:tagLst xmlns:a="http://schemas.openxmlformats.org/drawingml/2006/main" xmlns:r="http://schemas.openxmlformats.org/officeDocument/2006/relationships" xmlns:p="http://schemas.openxmlformats.org/presentationml/2006/main">
  <p:tag name="KSO_WM_DIAGRAM_VIRTUALLY_FRAME" val="{&quot;height&quot;:312.05,&quot;left&quot;:80.2,&quot;top&quot;:147.9,&quot;width&quot;:802.85}"/>
</p:tagLst>
</file>

<file path=ppt/tags/tag126.xml><?xml version="1.0" encoding="utf-8"?>
<p:tagLst xmlns:a="http://schemas.openxmlformats.org/drawingml/2006/main" xmlns:r="http://schemas.openxmlformats.org/officeDocument/2006/relationships" xmlns:p="http://schemas.openxmlformats.org/presentationml/2006/main">
  <p:tag name="KSO_WM_DIAGRAM_VIRTUALLY_FRAME" val="{&quot;height&quot;:312.05,&quot;left&quot;:80.2,&quot;top&quot;:147.9,&quot;width&quot;:802.85}"/>
</p:tagLst>
</file>

<file path=ppt/tags/tag127.xml><?xml version="1.0" encoding="utf-8"?>
<p:tagLst xmlns:a="http://schemas.openxmlformats.org/drawingml/2006/main" xmlns:r="http://schemas.openxmlformats.org/officeDocument/2006/relationships" xmlns:p="http://schemas.openxmlformats.org/presentationml/2006/main">
  <p:tag name="KSO_WM_DIAGRAM_VIRTUALLY_FRAME" val="{&quot;height&quot;:258.25,&quot;left&quot;:62.4,&quot;top&quot;:139.9,&quot;width&quot;:685.5}"/>
</p:tagLst>
</file>

<file path=ppt/tags/tag128.xml><?xml version="1.0" encoding="utf-8"?>
<p:tagLst xmlns:a="http://schemas.openxmlformats.org/drawingml/2006/main" xmlns:r="http://schemas.openxmlformats.org/officeDocument/2006/relationships" xmlns:p="http://schemas.openxmlformats.org/presentationml/2006/main">
  <p:tag name="KSO_WM_DIAGRAM_VIRTUALLY_FRAME" val="{&quot;height&quot;:258.25,&quot;left&quot;:62.4,&quot;top&quot;:139.9,&quot;width&quot;:685.5}"/>
</p:tagLst>
</file>

<file path=ppt/tags/tag129.xml><?xml version="1.0" encoding="utf-8"?>
<p:tagLst xmlns:a="http://schemas.openxmlformats.org/drawingml/2006/main" xmlns:r="http://schemas.openxmlformats.org/officeDocument/2006/relationships" xmlns:p="http://schemas.openxmlformats.org/presentationml/2006/main">
  <p:tag name="KSO_WM_DIAGRAM_VIRTUALLY_FRAME" val="{&quot;height&quot;:258.25,&quot;left&quot;:62.4,&quot;top&quot;:139.9,&quot;width&quot;:685.5}"/>
</p:tagLst>
</file>

<file path=ppt/tags/tag13.xml><?xml version="1.0" encoding="utf-8"?>
<p:tagLst xmlns:a="http://schemas.openxmlformats.org/drawingml/2006/main" xmlns:r="http://schemas.openxmlformats.org/officeDocument/2006/relationships" xmlns:p="http://schemas.openxmlformats.org/presentationml/2006/main">
  <p:tag name="KSO_WM_UNIT_TYPE" val="i"/>
  <p:tag name="KSO_WM_UNIT_INDEX" val="11"/>
  <p:tag name="KSO_WM_BEAUTIFY_FLAG" val="#wm#"/>
  <p:tag name="KSO_WM_TAG_VERSION" val="3.0"/>
  <p:tag name="KSO_WM_UNIT_ID" val="_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30.xml><?xml version="1.0" encoding="utf-8"?>
<p:tagLst xmlns:a="http://schemas.openxmlformats.org/drawingml/2006/main" xmlns:r="http://schemas.openxmlformats.org/officeDocument/2006/relationships" xmlns:p="http://schemas.openxmlformats.org/presentationml/2006/main">
  <p:tag name="KSO_WM_DIAGRAM_VIRTUALLY_FRAME" val="{&quot;height&quot;:258.25,&quot;left&quot;:62.4,&quot;top&quot;:139.9,&quot;width&quot;:685.5}"/>
</p:tagLst>
</file>

<file path=ppt/tags/tag131.xml><?xml version="1.0" encoding="utf-8"?>
<p:tagLst xmlns:a="http://schemas.openxmlformats.org/drawingml/2006/main" xmlns:r="http://schemas.openxmlformats.org/officeDocument/2006/relationships" xmlns:p="http://schemas.openxmlformats.org/presentationml/2006/main">
  <p:tag name="KSO_WM_DIAGRAM_VIRTUALLY_FRAME" val="{&quot;height&quot;:258.25,&quot;left&quot;:62.4,&quot;top&quot;:139.9,&quot;width&quot;:685.5}"/>
</p:tagLst>
</file>

<file path=ppt/tags/tag132.xml><?xml version="1.0" encoding="utf-8"?>
<p:tagLst xmlns:a="http://schemas.openxmlformats.org/drawingml/2006/main" xmlns:r="http://schemas.openxmlformats.org/officeDocument/2006/relationships" xmlns:p="http://schemas.openxmlformats.org/presentationml/2006/main">
  <p:tag name="KSO_WM_DIAGRAM_VIRTUALLY_FRAME" val="{&quot;height&quot;:258.25,&quot;left&quot;:62.4,&quot;top&quot;:139.9,&quot;width&quot;:685.5}"/>
</p:tagLst>
</file>

<file path=ppt/tags/tag133.xml><?xml version="1.0" encoding="utf-8"?>
<p:tagLst xmlns:a="http://schemas.openxmlformats.org/drawingml/2006/main" xmlns:r="http://schemas.openxmlformats.org/officeDocument/2006/relationships" xmlns:p="http://schemas.openxmlformats.org/presentationml/2006/main">
  <p:tag name="KSO_WM_DIAGRAM_VIRTUALLY_FRAME" val="{&quot;height&quot;:258.25,&quot;left&quot;:62.4,&quot;top&quot;:139.9,&quot;width&quot;:685.5}"/>
</p:tagLst>
</file>

<file path=ppt/tags/tag134.xml><?xml version="1.0" encoding="utf-8"?>
<p:tagLst xmlns:a="http://schemas.openxmlformats.org/drawingml/2006/main" xmlns:r="http://schemas.openxmlformats.org/officeDocument/2006/relationships" xmlns:p="http://schemas.openxmlformats.org/presentationml/2006/main">
  <p:tag name="KSO_WM_DIAGRAM_VIRTUALLY_FRAME" val="{&quot;height&quot;:258.25,&quot;left&quot;:62.4,&quot;top&quot;:139.9,&quot;width&quot;:685.5}"/>
</p:tagLst>
</file>

<file path=ppt/tags/tag135.xml><?xml version="1.0" encoding="utf-8"?>
<p:tagLst xmlns:a="http://schemas.openxmlformats.org/drawingml/2006/main" xmlns:r="http://schemas.openxmlformats.org/officeDocument/2006/relationships" xmlns:p="http://schemas.openxmlformats.org/presentationml/2006/main">
  <p:tag name="KSO_WM_DIAGRAM_VIRTUALLY_FRAME" val="{&quot;height&quot;:258.25,&quot;left&quot;:61.7,&quot;top&quot;:139.9,&quot;width&quot;:685.5}"/>
</p:tagLst>
</file>

<file path=ppt/tags/tag136.xml><?xml version="1.0" encoding="utf-8"?>
<p:tagLst xmlns:a="http://schemas.openxmlformats.org/drawingml/2006/main" xmlns:r="http://schemas.openxmlformats.org/officeDocument/2006/relationships" xmlns:p="http://schemas.openxmlformats.org/presentationml/2006/main">
  <p:tag name="KSO_WM_DIAGRAM_VIRTUALLY_FRAME" val="{&quot;height&quot;:258.25,&quot;left&quot;:61.7,&quot;top&quot;:139.9,&quot;width&quot;:685.5}"/>
</p:tagLst>
</file>

<file path=ppt/tags/tag137.xml><?xml version="1.0" encoding="utf-8"?>
<p:tagLst xmlns:a="http://schemas.openxmlformats.org/drawingml/2006/main" xmlns:r="http://schemas.openxmlformats.org/officeDocument/2006/relationships" xmlns:p="http://schemas.openxmlformats.org/presentationml/2006/main">
  <p:tag name="KSO_WM_DIAGRAM_VIRTUALLY_FRAME" val="{&quot;height&quot;:312.05,&quot;left&quot;:80.2,&quot;top&quot;:147.9,&quot;width&quot;:802.85}"/>
</p:tagLst>
</file>

<file path=ppt/tags/tag138.xml><?xml version="1.0" encoding="utf-8"?>
<p:tagLst xmlns:a="http://schemas.openxmlformats.org/drawingml/2006/main" xmlns:r="http://schemas.openxmlformats.org/officeDocument/2006/relationships" xmlns:p="http://schemas.openxmlformats.org/presentationml/2006/main">
  <p:tag name="KSO_WM_DIAGRAM_VIRTUALLY_FRAME" val="{&quot;height&quot;:312.05,&quot;left&quot;:80.2,&quot;top&quot;:147.9,&quot;width&quot;:802.85}"/>
</p:tagLst>
</file>

<file path=ppt/tags/tag139.xml><?xml version="1.0" encoding="utf-8"?>
<p:tagLst xmlns:a="http://schemas.openxmlformats.org/drawingml/2006/main" xmlns:r="http://schemas.openxmlformats.org/officeDocument/2006/relationships" xmlns:p="http://schemas.openxmlformats.org/presentationml/2006/main">
  <p:tag name="KSO_WM_DIAGRAM_VIRTUALLY_FRAME" val="{&quot;height&quot;:451,&quot;left&quot;:23.3,&quot;top&quot;:87.75,&quot;width&quot;:911.6}"/>
</p:tagLst>
</file>

<file path=ppt/tags/tag14.xml><?xml version="1.0" encoding="utf-8"?>
<p:tagLst xmlns:a="http://schemas.openxmlformats.org/drawingml/2006/main" xmlns:r="http://schemas.openxmlformats.org/officeDocument/2006/relationships" xmlns:p="http://schemas.openxmlformats.org/presentationml/2006/main">
  <p:tag name="KSO_WM_UNIT_TYPE" val="i"/>
  <p:tag name="KSO_WM_UNIT_INDEX" val="9"/>
  <p:tag name="KSO_WM_BEAUTIFY_FLAG" val="#wm#"/>
  <p:tag name="KSO_WM_TAG_VERSION" val="3.0"/>
  <p:tag name="KSO_WM_UNIT_ID" val="_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40.xml><?xml version="1.0" encoding="utf-8"?>
<p:tagLst xmlns:a="http://schemas.openxmlformats.org/drawingml/2006/main" xmlns:r="http://schemas.openxmlformats.org/officeDocument/2006/relationships" xmlns:p="http://schemas.openxmlformats.org/presentationml/2006/main">
  <p:tag name="KSO_WM_DIAGRAM_VIRTUALLY_FRAME" val="{&quot;height&quot;:451,&quot;left&quot;:23.3,&quot;top&quot;:87.75,&quot;width&quot;:911.6}"/>
</p:tagLst>
</file>

<file path=ppt/tags/tag141.xml><?xml version="1.0" encoding="utf-8"?>
<p:tagLst xmlns:a="http://schemas.openxmlformats.org/drawingml/2006/main" xmlns:r="http://schemas.openxmlformats.org/officeDocument/2006/relationships" xmlns:p="http://schemas.openxmlformats.org/presentationml/2006/main">
  <p:tag name="KSO_WM_DIAGRAM_VIRTUALLY_FRAME" val="{&quot;height&quot;:451,&quot;left&quot;:23.3,&quot;top&quot;:87.75,&quot;width&quot;:911.6}"/>
</p:tagLst>
</file>

<file path=ppt/tags/tag142.xml><?xml version="1.0" encoding="utf-8"?>
<p:tagLst xmlns:a="http://schemas.openxmlformats.org/drawingml/2006/main" xmlns:r="http://schemas.openxmlformats.org/officeDocument/2006/relationships" xmlns:p="http://schemas.openxmlformats.org/presentationml/2006/main">
  <p:tag name="KSO_WM_DIAGRAM_VIRTUALLY_FRAME" val="{&quot;height&quot;:451,&quot;left&quot;:23.3,&quot;top&quot;:87.75,&quot;width&quot;:911.6}"/>
</p:tagLst>
</file>

<file path=ppt/tags/tag143.xml><?xml version="1.0" encoding="utf-8"?>
<p:tagLst xmlns:a="http://schemas.openxmlformats.org/drawingml/2006/main" xmlns:r="http://schemas.openxmlformats.org/officeDocument/2006/relationships" xmlns:p="http://schemas.openxmlformats.org/presentationml/2006/main">
  <p:tag name="KSO_WM_DIAGRAM_VIRTUALLY_FRAME" val="{&quot;height&quot;:451,&quot;left&quot;:23.3,&quot;top&quot;:87.75,&quot;width&quot;:911.6}"/>
</p:tagLst>
</file>

<file path=ppt/tags/tag144.xml><?xml version="1.0" encoding="utf-8"?>
<p:tagLst xmlns:a="http://schemas.openxmlformats.org/drawingml/2006/main" xmlns:r="http://schemas.openxmlformats.org/officeDocument/2006/relationships" xmlns:p="http://schemas.openxmlformats.org/presentationml/2006/main">
  <p:tag name="KSO_WM_DIAGRAM_VIRTUALLY_FRAME" val="{&quot;height&quot;:451,&quot;left&quot;:23.3,&quot;top&quot;:87.75,&quot;width&quot;:911.6}"/>
</p:tagLst>
</file>

<file path=ppt/tags/tag145.xml><?xml version="1.0" encoding="utf-8"?>
<p:tagLst xmlns:a="http://schemas.openxmlformats.org/drawingml/2006/main" xmlns:r="http://schemas.openxmlformats.org/officeDocument/2006/relationships" xmlns:p="http://schemas.openxmlformats.org/presentationml/2006/main">
  <p:tag name="KSO_WM_DIAGRAM_VIRTUALLY_FRAME" val="{&quot;height&quot;:451,&quot;left&quot;:23.3,&quot;top&quot;:87.75,&quot;width&quot;:911.6}"/>
</p:tagLst>
</file>

<file path=ppt/tags/tag146.xml><?xml version="1.0" encoding="utf-8"?>
<p:tagLst xmlns:a="http://schemas.openxmlformats.org/drawingml/2006/main" xmlns:r="http://schemas.openxmlformats.org/officeDocument/2006/relationships" xmlns:p="http://schemas.openxmlformats.org/presentationml/2006/main">
  <p:tag name="KSO_WM_DIAGRAM_VIRTUALLY_FRAME" val="{&quot;height&quot;:451,&quot;left&quot;:23.3,&quot;top&quot;:87.75,&quot;width&quot;:911.6}"/>
</p:tagLst>
</file>

<file path=ppt/tags/tag147.xml><?xml version="1.0" encoding="utf-8"?>
<p:tagLst xmlns:a="http://schemas.openxmlformats.org/drawingml/2006/main" xmlns:r="http://schemas.openxmlformats.org/officeDocument/2006/relationships" xmlns:p="http://schemas.openxmlformats.org/presentationml/2006/main">
  <p:tag name="KSO_WM_DIAGRAM_VIRTUALLY_FRAME" val="{&quot;height&quot;:451,&quot;left&quot;:23.3,&quot;top&quot;:87.75,&quot;width&quot;:911.6}"/>
</p:tagLst>
</file>

<file path=ppt/tags/tag148.xml><?xml version="1.0" encoding="utf-8"?>
<p:tagLst xmlns:a="http://schemas.openxmlformats.org/drawingml/2006/main" xmlns:r="http://schemas.openxmlformats.org/officeDocument/2006/relationships" xmlns:p="http://schemas.openxmlformats.org/presentationml/2006/main">
  <p:tag name="KSO_WM_DIAGRAM_VIRTUALLY_FRAME" val="{&quot;height&quot;:451,&quot;left&quot;:23.3,&quot;top&quot;:87.75,&quot;width&quot;:911.6}"/>
</p:tagLst>
</file>

<file path=ppt/tags/tag149.xml><?xml version="1.0" encoding="utf-8"?>
<p:tagLst xmlns:a="http://schemas.openxmlformats.org/drawingml/2006/main" xmlns:r="http://schemas.openxmlformats.org/officeDocument/2006/relationships" xmlns:p="http://schemas.openxmlformats.org/presentationml/2006/main">
  <p:tag name="KSO_WM_DIAGRAM_VIRTUALLY_FRAME" val="{&quot;height&quot;:451,&quot;left&quot;:23.3,&quot;top&quot;:87.75,&quot;width&quot;:911.6}"/>
</p:tagLst>
</file>

<file path=ppt/tags/tag15.xml><?xml version="1.0" encoding="utf-8"?>
<p:tagLst xmlns:a="http://schemas.openxmlformats.org/drawingml/2006/main" xmlns:r="http://schemas.openxmlformats.org/officeDocument/2006/relationships" xmlns:p="http://schemas.openxmlformats.org/presentationml/2006/main">
  <p:tag name="KSO_WM_UNIT_TYPE" val="i"/>
  <p:tag name="KSO_WM_UNIT_INDEX" val="8"/>
  <p:tag name="KSO_WM_BEAUTIFY_FLAG" val="#wm#"/>
  <p:tag name="KSO_WM_TAG_VERSION" val="3.0"/>
  <p:tag name="KSO_WM_UNIT_ID" val="_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50.xml><?xml version="1.0" encoding="utf-8"?>
<p:tagLst xmlns:a="http://schemas.openxmlformats.org/drawingml/2006/main" xmlns:r="http://schemas.openxmlformats.org/officeDocument/2006/relationships" xmlns:p="http://schemas.openxmlformats.org/presentationml/2006/main">
  <p:tag name="KSO_WM_DIAGRAM_VIRTUALLY_FRAME" val="{&quot;height&quot;:451,&quot;left&quot;:23.3,&quot;top&quot;:87.75,&quot;width&quot;:911.6}"/>
</p:tagLst>
</file>

<file path=ppt/tags/tag151.xml><?xml version="1.0" encoding="utf-8"?>
<p:tagLst xmlns:a="http://schemas.openxmlformats.org/drawingml/2006/main" xmlns:r="http://schemas.openxmlformats.org/officeDocument/2006/relationships" xmlns:p="http://schemas.openxmlformats.org/presentationml/2006/main">
  <p:tag name="KSO_WM_DIAGRAM_VIRTUALLY_FRAME" val="{&quot;height&quot;:451,&quot;left&quot;:23.3,&quot;top&quot;:87.75,&quot;width&quot;:911.6}"/>
</p:tagLst>
</file>

<file path=ppt/tags/tag152.xml><?xml version="1.0" encoding="utf-8"?>
<p:tagLst xmlns:a="http://schemas.openxmlformats.org/drawingml/2006/main" xmlns:r="http://schemas.openxmlformats.org/officeDocument/2006/relationships" xmlns:p="http://schemas.openxmlformats.org/presentationml/2006/main">
  <p:tag name="KSO_WM_DIAGRAM_VIRTUALLY_FRAME" val="{&quot;height&quot;:451,&quot;left&quot;:23.3,&quot;top&quot;:87.75,&quot;width&quot;:911.6}"/>
</p:tagLst>
</file>

<file path=ppt/tags/tag153.xml><?xml version="1.0" encoding="utf-8"?>
<p:tagLst xmlns:a="http://schemas.openxmlformats.org/drawingml/2006/main" xmlns:r="http://schemas.openxmlformats.org/officeDocument/2006/relationships" xmlns:p="http://schemas.openxmlformats.org/presentationml/2006/main">
  <p:tag name="KSO_WM_DIAGRAM_VIRTUALLY_FRAME" val="{&quot;height&quot;:451,&quot;left&quot;:23.3,&quot;top&quot;:87.75,&quot;width&quot;:911.6}"/>
</p:tagLst>
</file>

<file path=ppt/tags/tag154.xml><?xml version="1.0" encoding="utf-8"?>
<p:tagLst xmlns:a="http://schemas.openxmlformats.org/drawingml/2006/main" xmlns:r="http://schemas.openxmlformats.org/officeDocument/2006/relationships" xmlns:p="http://schemas.openxmlformats.org/presentationml/2006/main">
  <p:tag name="KSO_WM_DIAGRAM_VIRTUALLY_FRAME" val="{&quot;height&quot;:412.3,&quot;left&quot;:24.85,&quot;top&quot;:94.65,&quot;width&quot;:911.6}"/>
</p:tagLst>
</file>

<file path=ppt/tags/tag155.xml><?xml version="1.0" encoding="utf-8"?>
<p:tagLst xmlns:a="http://schemas.openxmlformats.org/drawingml/2006/main" xmlns:r="http://schemas.openxmlformats.org/officeDocument/2006/relationships" xmlns:p="http://schemas.openxmlformats.org/presentationml/2006/main">
  <p:tag name="KSO_WM_DIAGRAM_VIRTUALLY_FRAME" val="{&quot;height&quot;:412.3,&quot;left&quot;:24.85,&quot;top&quot;:94.65,&quot;width&quot;:911.6}"/>
</p:tagLst>
</file>

<file path=ppt/tags/tag156.xml><?xml version="1.0" encoding="utf-8"?>
<p:tagLst xmlns:a="http://schemas.openxmlformats.org/drawingml/2006/main" xmlns:r="http://schemas.openxmlformats.org/officeDocument/2006/relationships" xmlns:p="http://schemas.openxmlformats.org/presentationml/2006/main">
  <p:tag name="KSO_WM_DIAGRAM_VIRTUALLY_FRAME" val="{&quot;height&quot;:412.3,&quot;left&quot;:24.85,&quot;top&quot;:94.65,&quot;width&quot;:911.6}"/>
</p:tagLst>
</file>

<file path=ppt/tags/tag157.xml><?xml version="1.0" encoding="utf-8"?>
<p:tagLst xmlns:a="http://schemas.openxmlformats.org/drawingml/2006/main" xmlns:r="http://schemas.openxmlformats.org/officeDocument/2006/relationships" xmlns:p="http://schemas.openxmlformats.org/presentationml/2006/main">
  <p:tag name="KSO_WM_DIAGRAM_VIRTUALLY_FRAME" val="{&quot;height&quot;:412.3,&quot;left&quot;:24.85,&quot;top&quot;:94.65,&quot;width&quot;:911.6}"/>
</p:tagLst>
</file>

<file path=ppt/tags/tag158.xml><?xml version="1.0" encoding="utf-8"?>
<p:tagLst xmlns:a="http://schemas.openxmlformats.org/drawingml/2006/main" xmlns:r="http://schemas.openxmlformats.org/officeDocument/2006/relationships" xmlns:p="http://schemas.openxmlformats.org/presentationml/2006/main">
  <p:tag name="KSO_WM_DIAGRAM_VIRTUALLY_FRAME" val="{&quot;height&quot;:412.3,&quot;left&quot;:24.85,&quot;top&quot;:94.65,&quot;width&quot;:911.6}"/>
</p:tagLst>
</file>

<file path=ppt/tags/tag159.xml><?xml version="1.0" encoding="utf-8"?>
<p:tagLst xmlns:a="http://schemas.openxmlformats.org/drawingml/2006/main" xmlns:r="http://schemas.openxmlformats.org/officeDocument/2006/relationships" xmlns:p="http://schemas.openxmlformats.org/presentationml/2006/main">
  <p:tag name="KSO_WM_DIAGRAM_VIRTUALLY_FRAME" val="{&quot;height&quot;:412.3,&quot;left&quot;:24.85,&quot;top&quot;:94.65,&quot;width&quot;:911.6}"/>
</p:tagLst>
</file>

<file path=ppt/tags/tag16.xml><?xml version="1.0" encoding="utf-8"?>
<p:tagLst xmlns:a="http://schemas.openxmlformats.org/drawingml/2006/main" xmlns:r="http://schemas.openxmlformats.org/officeDocument/2006/relationships" xmlns:p="http://schemas.openxmlformats.org/presentationml/2006/main">
  <p:tag name="KSO_WM_UNIT_TYPE" val="i"/>
  <p:tag name="KSO_WM_UNIT_INDEX" val="6"/>
  <p:tag name="KSO_WM_BEAUTIFY_FLAG" val="#wm#"/>
  <p:tag name="KSO_WM_TAG_VERSION" val="3.0"/>
  <p:tag name="KSO_WM_UNIT_ID" val="_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60.xml><?xml version="1.0" encoding="utf-8"?>
<p:tagLst xmlns:a="http://schemas.openxmlformats.org/drawingml/2006/main" xmlns:r="http://schemas.openxmlformats.org/officeDocument/2006/relationships" xmlns:p="http://schemas.openxmlformats.org/presentationml/2006/main">
  <p:tag name="KSO_WM_DIAGRAM_VIRTUALLY_FRAME" val="{&quot;height&quot;:412.3,&quot;left&quot;:24.85,&quot;top&quot;:94.65,&quot;width&quot;:911.6}"/>
</p:tagLst>
</file>

<file path=ppt/tags/tag161.xml><?xml version="1.0" encoding="utf-8"?>
<p:tagLst xmlns:a="http://schemas.openxmlformats.org/drawingml/2006/main" xmlns:r="http://schemas.openxmlformats.org/officeDocument/2006/relationships" xmlns:p="http://schemas.openxmlformats.org/presentationml/2006/main">
  <p:tag name="KSO_WM_DIAGRAM_VIRTUALLY_FRAME" val="{&quot;height&quot;:412.3,&quot;left&quot;:24.85,&quot;top&quot;:94.65,&quot;width&quot;:911.6}"/>
</p:tagLst>
</file>

<file path=ppt/tags/tag162.xml><?xml version="1.0" encoding="utf-8"?>
<p:tagLst xmlns:a="http://schemas.openxmlformats.org/drawingml/2006/main" xmlns:r="http://schemas.openxmlformats.org/officeDocument/2006/relationships" xmlns:p="http://schemas.openxmlformats.org/presentationml/2006/main">
  <p:tag name="KSO_WM_DIAGRAM_VIRTUALLY_FRAME" val="{&quot;height&quot;:412.3,&quot;left&quot;:24.85,&quot;top&quot;:94.65,&quot;width&quot;:911.6}"/>
</p:tagLst>
</file>

<file path=ppt/tags/tag163.xml><?xml version="1.0" encoding="utf-8"?>
<p:tagLst xmlns:a="http://schemas.openxmlformats.org/drawingml/2006/main" xmlns:r="http://schemas.openxmlformats.org/officeDocument/2006/relationships" xmlns:p="http://schemas.openxmlformats.org/presentationml/2006/main">
  <p:tag name="KSO_WM_DIAGRAM_VIRTUALLY_FRAME" val="{&quot;height&quot;:412.3,&quot;left&quot;:24.85,&quot;top&quot;:94.65,&quot;width&quot;:911.6}"/>
</p:tagLst>
</file>

<file path=ppt/tags/tag164.xml><?xml version="1.0" encoding="utf-8"?>
<p:tagLst xmlns:a="http://schemas.openxmlformats.org/drawingml/2006/main" xmlns:r="http://schemas.openxmlformats.org/officeDocument/2006/relationships" xmlns:p="http://schemas.openxmlformats.org/presentationml/2006/main">
  <p:tag name="KSO_WM_DIAGRAM_VIRTUALLY_FRAME" val="{&quot;height&quot;:412.3,&quot;left&quot;:24.85,&quot;top&quot;:94.65,&quot;width&quot;:911.6}"/>
</p:tagLst>
</file>

<file path=ppt/tags/tag165.xml><?xml version="1.0" encoding="utf-8"?>
<p:tagLst xmlns:a="http://schemas.openxmlformats.org/drawingml/2006/main" xmlns:r="http://schemas.openxmlformats.org/officeDocument/2006/relationships" xmlns:p="http://schemas.openxmlformats.org/presentationml/2006/main">
  <p:tag name="KSO_WM_DIAGRAM_VIRTUALLY_FRAME" val="{&quot;height&quot;:412.3,&quot;left&quot;:24.85,&quot;top&quot;:94.65,&quot;width&quot;:911.6}"/>
</p:tagLst>
</file>

<file path=ppt/tags/tag166.xml><?xml version="1.0" encoding="utf-8"?>
<p:tagLst xmlns:a="http://schemas.openxmlformats.org/drawingml/2006/main" xmlns:r="http://schemas.openxmlformats.org/officeDocument/2006/relationships" xmlns:p="http://schemas.openxmlformats.org/presentationml/2006/main">
  <p:tag name="KSO_WM_DIAGRAM_VIRTUALLY_FRAME" val="{&quot;height&quot;:412.3,&quot;left&quot;:24.85,&quot;top&quot;:94.65,&quot;width&quot;:911.6}"/>
</p:tagLst>
</file>

<file path=ppt/tags/tag167.xml><?xml version="1.0" encoding="utf-8"?>
<p:tagLst xmlns:a="http://schemas.openxmlformats.org/drawingml/2006/main" xmlns:r="http://schemas.openxmlformats.org/officeDocument/2006/relationships" xmlns:p="http://schemas.openxmlformats.org/presentationml/2006/main">
  <p:tag name="KSO_WM_DIAGRAM_VIRTUALLY_FRAME" val="{&quot;height&quot;:412.3,&quot;left&quot;:24.85,&quot;top&quot;:94.65,&quot;width&quot;:911.6}"/>
</p:tagLst>
</file>

<file path=ppt/tags/tag168.xml><?xml version="1.0" encoding="utf-8"?>
<p:tagLst xmlns:a="http://schemas.openxmlformats.org/drawingml/2006/main" xmlns:r="http://schemas.openxmlformats.org/officeDocument/2006/relationships" xmlns:p="http://schemas.openxmlformats.org/presentationml/2006/main">
  <p:tag name="KSO_WM_DIAGRAM_VIRTUALLY_FRAME" val="{&quot;height&quot;:412.3,&quot;left&quot;:24.85,&quot;top&quot;:94.65,&quot;width&quot;:911.6}"/>
</p:tagLst>
</file>

<file path=ppt/tags/tag169.xml><?xml version="1.0" encoding="utf-8"?>
<p:tagLst xmlns:a="http://schemas.openxmlformats.org/drawingml/2006/main" xmlns:r="http://schemas.openxmlformats.org/officeDocument/2006/relationships" xmlns:p="http://schemas.openxmlformats.org/presentationml/2006/main">
  <p:tag name="KSO_WM_SLIDE_TYPE" val="sectionTitle"/>
  <p:tag name="KSO_WM_TEMPLATE_SUBCATEGORY" val="29"/>
  <p:tag name="KSO_WM_TEMPLATE_COLOR_TYPE" val="0"/>
  <p:tag name="KSO_WM_TAG_VERSION" val="3.0"/>
  <p:tag name="KSO_WM_SLIDE_SUBTYPE" val="pureTxt"/>
  <p:tag name="KSO_WM_SLIDE_ITEM_CNT" val="0"/>
  <p:tag name="KSO_WM_BEAUTIFY_FLAG" val="#wm#"/>
  <p:tag name="KSO_WM_TEMPLATE_INDEX" val="20235981"/>
  <p:tag name="KSO_WM_TEMPLATE_CATEGORY" val="custom"/>
  <p:tag name="KSO_WM_SLIDE_INDEX" val="7"/>
  <p:tag name="KSO_WM_SLIDE_ID" val="custom20235981_7"/>
  <p:tag name="KSO_WM_TEMPLATE_MASTER_TYPE" val="0"/>
  <p:tag name="KSO_WM_SLIDE_LAYOUT" val="a_e"/>
  <p:tag name="KSO_WM_SLIDE_LAYOUT_CNT" val="1_1"/>
</p:tagLst>
</file>

<file path=ppt/tags/tag17.xml><?xml version="1.0" encoding="utf-8"?>
<p:tagLst xmlns:a="http://schemas.openxmlformats.org/drawingml/2006/main" xmlns:r="http://schemas.openxmlformats.org/officeDocument/2006/relationships" xmlns:p="http://schemas.openxmlformats.org/presentationml/2006/main">
  <p:tag name="KSO_WM_UNIT_TYPE" val="i"/>
  <p:tag name="KSO_WM_UNIT_INDEX" val="12"/>
  <p:tag name="KSO_WM_BEAUTIFY_FLAG" val="#wm#"/>
  <p:tag name="KSO_WM_TAG_VERSION" val="3.0"/>
  <p:tag name="KSO_WM_UNIT_ID" val="_1*i*1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0.xml><?xml version="1.0" encoding="utf-8"?>
<p:tagLst xmlns:a="http://schemas.openxmlformats.org/drawingml/2006/main" xmlns:r="http://schemas.openxmlformats.org/officeDocument/2006/relationships" xmlns:p="http://schemas.openxmlformats.org/presentationml/2006/main">
  <p:tag name="KSO_WM_UNIT_TYPE" val="a"/>
  <p:tag name="KSO_WM_UNIT_INDEX" val="1"/>
  <p:tag name="KSO_WM_BEAUTIFY_FLAG" val="#wm#"/>
  <p:tag name="KSO_WM_TAG_VERSION" val="3.0"/>
  <p:tag name="KSO_WM_TEMPLATE_INDEX" val="20235981"/>
  <p:tag name="KSO_WM_TEMPLATE_CATEGORY" val="custom"/>
  <p:tag name="KSO_WM_UNIT_ID" val="custom20235981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PRESET_TEXT" val="添加章节标题"/>
  <p:tag name="KSO_WM_UNIT_TEXT_TYPE" val="1"/>
</p:tagLst>
</file>

<file path=ppt/tags/tag171.xml><?xml version="1.0" encoding="utf-8"?>
<p:tagLst xmlns:a="http://schemas.openxmlformats.org/drawingml/2006/main" xmlns:r="http://schemas.openxmlformats.org/officeDocument/2006/relationships" xmlns:p="http://schemas.openxmlformats.org/presentationml/2006/main">
  <p:tag name="KSO_WM_UNIT_TYPE" val="e"/>
  <p:tag name="KSO_WM_UNIT_INDEX" val="1"/>
  <p:tag name="KSO_WM_BEAUTIFY_FLAG" val="#wm#"/>
  <p:tag name="KSO_WM_TAG_VERSION" val="3.0"/>
  <p:tag name="KSO_WM_TEMPLATE_INDEX" val="20235981"/>
  <p:tag name="KSO_WM_TEMPLATE_CATEGORY" val="custom"/>
  <p:tag name="KSO_WM_UNIT_ID" val="custom20235981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72.xml><?xml version="1.0" encoding="utf-8"?>
<p:tagLst xmlns:a="http://schemas.openxmlformats.org/drawingml/2006/main" xmlns:r="http://schemas.openxmlformats.org/officeDocument/2006/relationships" xmlns:p="http://schemas.openxmlformats.org/presentationml/2006/main">
  <p:tag name="KSO_WM_DIAGRAM_VIRTUALLY_FRAME" val="{&quot;height&quot;:258.25,&quot;left&quot;:62.4,&quot;top&quot;:139.9,&quot;width&quot;:685.5}"/>
</p:tagLst>
</file>

<file path=ppt/tags/tag173.xml><?xml version="1.0" encoding="utf-8"?>
<p:tagLst xmlns:a="http://schemas.openxmlformats.org/drawingml/2006/main" xmlns:r="http://schemas.openxmlformats.org/officeDocument/2006/relationships" xmlns:p="http://schemas.openxmlformats.org/presentationml/2006/main">
  <p:tag name="KSO_WM_DIAGRAM_VIRTUALLY_FRAME" val="{&quot;height&quot;:258.25,&quot;left&quot;:62.4,&quot;top&quot;:139.9,&quot;width&quot;:685.5}"/>
</p:tagLst>
</file>

<file path=ppt/tags/tag174.xml><?xml version="1.0" encoding="utf-8"?>
<p:tagLst xmlns:a="http://schemas.openxmlformats.org/drawingml/2006/main" xmlns:r="http://schemas.openxmlformats.org/officeDocument/2006/relationships" xmlns:p="http://schemas.openxmlformats.org/presentationml/2006/main">
  <p:tag name="KSO_WM_DIAGRAM_VIRTUALLY_FRAME" val="{&quot;height&quot;:258.25,&quot;left&quot;:62.4,&quot;top&quot;:139.9,&quot;width&quot;:685.5}"/>
</p:tagLst>
</file>

<file path=ppt/tags/tag175.xml><?xml version="1.0" encoding="utf-8"?>
<p:tagLst xmlns:a="http://schemas.openxmlformats.org/drawingml/2006/main" xmlns:r="http://schemas.openxmlformats.org/officeDocument/2006/relationships" xmlns:p="http://schemas.openxmlformats.org/presentationml/2006/main">
  <p:tag name="KSO_WM_DIAGRAM_VIRTUALLY_FRAME" val="{&quot;height&quot;:258.25,&quot;left&quot;:62.4,&quot;top&quot;:139.9,&quot;width&quot;:685.5}"/>
</p:tagLst>
</file>

<file path=ppt/tags/tag176.xml><?xml version="1.0" encoding="utf-8"?>
<p:tagLst xmlns:a="http://schemas.openxmlformats.org/drawingml/2006/main" xmlns:r="http://schemas.openxmlformats.org/officeDocument/2006/relationships" xmlns:p="http://schemas.openxmlformats.org/presentationml/2006/main">
  <p:tag name="KSO_WM_DIAGRAM_VIRTUALLY_FRAME" val="{&quot;height&quot;:258.25,&quot;left&quot;:62.4,&quot;top&quot;:139.9,&quot;width&quot;:685.5}"/>
</p:tagLst>
</file>

<file path=ppt/tags/tag177.xml><?xml version="1.0" encoding="utf-8"?>
<p:tagLst xmlns:a="http://schemas.openxmlformats.org/drawingml/2006/main" xmlns:r="http://schemas.openxmlformats.org/officeDocument/2006/relationships" xmlns:p="http://schemas.openxmlformats.org/presentationml/2006/main">
  <p:tag name="KSO_WM_DIAGRAM_VIRTUALLY_FRAME" val="{&quot;height&quot;:258.25,&quot;left&quot;:62.4,&quot;top&quot;:139.9,&quot;width&quot;:685.5}"/>
</p:tagLst>
</file>

<file path=ppt/tags/tag178.xml><?xml version="1.0" encoding="utf-8"?>
<p:tagLst xmlns:a="http://schemas.openxmlformats.org/drawingml/2006/main" xmlns:r="http://schemas.openxmlformats.org/officeDocument/2006/relationships" xmlns:p="http://schemas.openxmlformats.org/presentationml/2006/main">
  <p:tag name="KSO_WM_DIAGRAM_VIRTUALLY_FRAME" val="{&quot;height&quot;:258.25,&quot;left&quot;:62.4,&quot;top&quot;:139.9,&quot;width&quot;:685.5}"/>
</p:tagLst>
</file>

<file path=ppt/tags/tag179.xml><?xml version="1.0" encoding="utf-8"?>
<p:tagLst xmlns:a="http://schemas.openxmlformats.org/drawingml/2006/main" xmlns:r="http://schemas.openxmlformats.org/officeDocument/2006/relationships" xmlns:p="http://schemas.openxmlformats.org/presentationml/2006/main">
  <p:tag name="KSO_WM_DIAGRAM_VIRTUALLY_FRAME" val="{&quot;height&quot;:258.25,&quot;left&quot;:62.4,&quot;top&quot;:139.9,&quot;width&quot;:685.5}"/>
</p:tagLst>
</file>

<file path=ppt/tags/tag18.xml><?xml version="1.0" encoding="utf-8"?>
<p:tagLst xmlns:a="http://schemas.openxmlformats.org/drawingml/2006/main" xmlns:r="http://schemas.openxmlformats.org/officeDocument/2006/relationships" xmlns:p="http://schemas.openxmlformats.org/presentationml/2006/main">
  <p:tag name="KSO_WM_UNIT_TYPE" val="i"/>
  <p:tag name="KSO_WM_UNIT_INDEX" val="2"/>
  <p:tag name="KSO_WM_BEAUTIFY_FLAG" val="#wm#"/>
  <p:tag name="KSO_WM_TAG_VERSION" val="3.0"/>
  <p:tag name="KSO_WM_UNIT_ID" val="_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80.xml><?xml version="1.0" encoding="utf-8"?>
<p:tagLst xmlns:a="http://schemas.openxmlformats.org/drawingml/2006/main" xmlns:r="http://schemas.openxmlformats.org/officeDocument/2006/relationships" xmlns:p="http://schemas.openxmlformats.org/presentationml/2006/main">
  <p:tag name="KSO_WM_DIAGRAM_VIRTUALLY_FRAME" val="{&quot;height&quot;:258.25,&quot;left&quot;:61.7,&quot;top&quot;:139.9,&quot;width&quot;:685.5}"/>
</p:tagLst>
</file>

<file path=ppt/tags/tag181.xml><?xml version="1.0" encoding="utf-8"?>
<p:tagLst xmlns:a="http://schemas.openxmlformats.org/drawingml/2006/main" xmlns:r="http://schemas.openxmlformats.org/officeDocument/2006/relationships" xmlns:p="http://schemas.openxmlformats.org/presentationml/2006/main">
  <p:tag name="KSO_WM_DIAGRAM_VIRTUALLY_FRAME" val="{&quot;height&quot;:258.25,&quot;left&quot;:61.7,&quot;top&quot;:139.9,&quot;width&quot;:685.5}"/>
</p:tagLst>
</file>

<file path=ppt/tags/tag182.xml><?xml version="1.0" encoding="utf-8"?>
<p:tagLst xmlns:a="http://schemas.openxmlformats.org/drawingml/2006/main" xmlns:r="http://schemas.openxmlformats.org/officeDocument/2006/relationships" xmlns:p="http://schemas.openxmlformats.org/presentationml/2006/main">
  <p:tag name="KSO_WM_DIAGRAM_VIRTUALLY_FRAME" val="{&quot;height&quot;:312.05,&quot;left&quot;:80.2,&quot;top&quot;:147.9,&quot;width&quot;:802.85}"/>
</p:tagLst>
</file>

<file path=ppt/tags/tag183.xml><?xml version="1.0" encoding="utf-8"?>
<p:tagLst xmlns:a="http://schemas.openxmlformats.org/drawingml/2006/main" xmlns:r="http://schemas.openxmlformats.org/officeDocument/2006/relationships" xmlns:p="http://schemas.openxmlformats.org/presentationml/2006/main">
  <p:tag name="KSO_WM_DIAGRAM_VIRTUALLY_FRAME" val="{&quot;height&quot;:312.05,&quot;left&quot;:80.2,&quot;top&quot;:147.9,&quot;width&quot;:802.85}"/>
</p:tagLst>
</file>

<file path=ppt/tags/tag184.xml><?xml version="1.0" encoding="utf-8"?>
<p:tagLst xmlns:a="http://schemas.openxmlformats.org/drawingml/2006/main" xmlns:r="http://schemas.openxmlformats.org/officeDocument/2006/relationships" xmlns:p="http://schemas.openxmlformats.org/presentationml/2006/main">
  <p:tag name="KSO_WM_DIAGRAM_VIRTUALLY_FRAME" val="{&quot;height&quot;:413.85960629921254,&quot;left&quot;:22.99763779527559,&quot;top&quot;:78.91677165354331,&quot;width&quot;:906.2523622047244}"/>
</p:tagLst>
</file>

<file path=ppt/tags/tag185.xml><?xml version="1.0" encoding="utf-8"?>
<p:tagLst xmlns:a="http://schemas.openxmlformats.org/drawingml/2006/main" xmlns:r="http://schemas.openxmlformats.org/officeDocument/2006/relationships" xmlns:p="http://schemas.openxmlformats.org/presentationml/2006/main">
  <p:tag name="KSO_WM_DIAGRAM_VIRTUALLY_FRAME" val="{&quot;height&quot;:413.85960629921254,&quot;left&quot;:22.99763779527559,&quot;top&quot;:78.91677165354331,&quot;width&quot;:906.2523622047244}"/>
</p:tagLst>
</file>

<file path=ppt/tags/tag186.xml><?xml version="1.0" encoding="utf-8"?>
<p:tagLst xmlns:a="http://schemas.openxmlformats.org/drawingml/2006/main" xmlns:r="http://schemas.openxmlformats.org/officeDocument/2006/relationships" xmlns:p="http://schemas.openxmlformats.org/presentationml/2006/main">
  <p:tag name="KSO_WM_DIAGRAM_VIRTUALLY_FRAME" val="{&quot;height&quot;:413.85960629921254,&quot;left&quot;:22.99763779527559,&quot;top&quot;:78.91677165354331,&quot;width&quot;:906.2523622047244}"/>
</p:tagLst>
</file>

<file path=ppt/tags/tag187.xml><?xml version="1.0" encoding="utf-8"?>
<p:tagLst xmlns:a="http://schemas.openxmlformats.org/drawingml/2006/main" xmlns:r="http://schemas.openxmlformats.org/officeDocument/2006/relationships" xmlns:p="http://schemas.openxmlformats.org/presentationml/2006/main">
  <p:tag name="KSO_WM_DIAGRAM_VIRTUALLY_FRAME" val="{&quot;height&quot;:413.85960629921254,&quot;left&quot;:22.99763779527559,&quot;top&quot;:78.91677165354331,&quot;width&quot;:906.2523622047244}"/>
</p:tagLst>
</file>

<file path=ppt/tags/tag188.xml><?xml version="1.0" encoding="utf-8"?>
<p:tagLst xmlns:a="http://schemas.openxmlformats.org/drawingml/2006/main" xmlns:r="http://schemas.openxmlformats.org/officeDocument/2006/relationships" xmlns:p="http://schemas.openxmlformats.org/presentationml/2006/main">
  <p:tag name="KSO_WM_DIAGRAM_VIRTUALLY_FRAME" val="{&quot;height&quot;:413.85960629921254,&quot;left&quot;:22.99763779527559,&quot;top&quot;:78.91677165354331,&quot;width&quot;:906.2523622047244}"/>
</p:tagLst>
</file>

<file path=ppt/tags/tag189.xml><?xml version="1.0" encoding="utf-8"?>
<p:tagLst xmlns:a="http://schemas.openxmlformats.org/drawingml/2006/main" xmlns:r="http://schemas.openxmlformats.org/officeDocument/2006/relationships" xmlns:p="http://schemas.openxmlformats.org/presentationml/2006/main">
  <p:tag name="KSO_WM_DIAGRAM_VIRTUALLY_FRAME" val="{&quot;height&quot;:413.85960629921254,&quot;left&quot;:22.99763779527559,&quot;top&quot;:78.91677165354331,&quot;width&quot;:906.2523622047244}"/>
</p:tagLst>
</file>

<file path=ppt/tags/tag19.xml><?xml version="1.0" encoding="utf-8"?>
<p:tagLst xmlns:a="http://schemas.openxmlformats.org/drawingml/2006/main" xmlns:r="http://schemas.openxmlformats.org/officeDocument/2006/relationships" xmlns:p="http://schemas.openxmlformats.org/presentationml/2006/main">
  <p:tag name="KSO_WM_UNIT_TYPE" val="i"/>
  <p:tag name="KSO_WM_UNIT_INDEX" val="4"/>
  <p:tag name="KSO_WM_BEAUTIFY_FLAG" val="#wm#"/>
  <p:tag name="KSO_WM_TAG_VERSION" val="3.0"/>
  <p:tag name="KSO_WM_UNIT_ID" val="_1*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190.xml><?xml version="1.0" encoding="utf-8"?>
<p:tagLst xmlns:a="http://schemas.openxmlformats.org/drawingml/2006/main" xmlns:r="http://schemas.openxmlformats.org/officeDocument/2006/relationships" xmlns:p="http://schemas.openxmlformats.org/presentationml/2006/main">
  <p:tag name="KSO_WM_DIAGRAM_VIRTUALLY_FRAME" val="{&quot;height&quot;:413.85960629921254,&quot;left&quot;:22.99763779527559,&quot;top&quot;:78.91677165354331,&quot;width&quot;:906.2523622047244}"/>
</p:tagLst>
</file>

<file path=ppt/tags/tag191.xml><?xml version="1.0" encoding="utf-8"?>
<p:tagLst xmlns:a="http://schemas.openxmlformats.org/drawingml/2006/main" xmlns:r="http://schemas.openxmlformats.org/officeDocument/2006/relationships" xmlns:p="http://schemas.openxmlformats.org/presentationml/2006/main">
  <p:tag name="KSO_WM_DIAGRAM_VIRTUALLY_FRAME" val="{&quot;height&quot;:413.85960629921254,&quot;left&quot;:22.99763779527559,&quot;top&quot;:78.91677165354331,&quot;width&quot;:906.2523622047244}"/>
</p:tagLst>
</file>

<file path=ppt/tags/tag192.xml><?xml version="1.0" encoding="utf-8"?>
<p:tagLst xmlns:a="http://schemas.openxmlformats.org/drawingml/2006/main" xmlns:r="http://schemas.openxmlformats.org/officeDocument/2006/relationships" xmlns:p="http://schemas.openxmlformats.org/presentationml/2006/main">
  <p:tag name="KSO_WM_DIAGRAM_VIRTUALLY_FRAME" val="{&quot;height&quot;:413.85960629921254,&quot;left&quot;:22.99763779527559,&quot;top&quot;:78.91677165354331,&quot;width&quot;:906.2523622047244}"/>
</p:tagLst>
</file>

<file path=ppt/tags/tag193.xml><?xml version="1.0" encoding="utf-8"?>
<p:tagLst xmlns:a="http://schemas.openxmlformats.org/drawingml/2006/main" xmlns:r="http://schemas.openxmlformats.org/officeDocument/2006/relationships" xmlns:p="http://schemas.openxmlformats.org/presentationml/2006/main">
  <p:tag name="KSO_WM_DIAGRAM_VIRTUALLY_FRAME" val="{&quot;height&quot;:413.85960629921254,&quot;left&quot;:22.99763779527559,&quot;top&quot;:78.91677165354331,&quot;width&quot;:906.2523622047244}"/>
</p:tagLst>
</file>

<file path=ppt/tags/tag194.xml><?xml version="1.0" encoding="utf-8"?>
<p:tagLst xmlns:a="http://schemas.openxmlformats.org/drawingml/2006/main" xmlns:r="http://schemas.openxmlformats.org/officeDocument/2006/relationships" xmlns:p="http://schemas.openxmlformats.org/presentationml/2006/main">
  <p:tag name="KSO_WM_DIAGRAM_VIRTUALLY_FRAME" val="{&quot;height&quot;:413.85960629921254,&quot;left&quot;:22.99763779527559,&quot;top&quot;:78.91677165354331,&quot;width&quot;:906.2523622047244}"/>
</p:tagLst>
</file>

<file path=ppt/tags/tag195.xml><?xml version="1.0" encoding="utf-8"?>
<p:tagLst xmlns:a="http://schemas.openxmlformats.org/drawingml/2006/main" xmlns:r="http://schemas.openxmlformats.org/officeDocument/2006/relationships" xmlns:p="http://schemas.openxmlformats.org/presentationml/2006/main">
  <p:tag name="KSO_WM_DIAGRAM_VIRTUALLY_FRAME" val="{&quot;height&quot;:413.85960629921254,&quot;left&quot;:22.99763779527559,&quot;top&quot;:78.91677165354331,&quot;width&quot;:906.2523622047244}"/>
</p:tagLst>
</file>

<file path=ppt/tags/tag196.xml><?xml version="1.0" encoding="utf-8"?>
<p:tagLst xmlns:a="http://schemas.openxmlformats.org/drawingml/2006/main" xmlns:r="http://schemas.openxmlformats.org/officeDocument/2006/relationships" xmlns:p="http://schemas.openxmlformats.org/presentationml/2006/main">
  <p:tag name="KSO_WM_DIAGRAM_VIRTUALLY_FRAME" val="{&quot;height&quot;:413.85960629921254,&quot;left&quot;:22.99763779527559,&quot;top&quot;:78.91677165354331,&quot;width&quot;:906.2523622047244}"/>
</p:tagLst>
</file>

<file path=ppt/tags/tag197.xml><?xml version="1.0" encoding="utf-8"?>
<p:tagLst xmlns:a="http://schemas.openxmlformats.org/drawingml/2006/main" xmlns:r="http://schemas.openxmlformats.org/officeDocument/2006/relationships" xmlns:p="http://schemas.openxmlformats.org/presentationml/2006/main">
  <p:tag name="KSO_WM_DIAGRAM_VIRTUALLY_FRAME" val="{&quot;height&quot;:413.85960629921254,&quot;left&quot;:22.99763779527559,&quot;top&quot;:78.91677165354331,&quot;width&quot;:906.2523622047244}"/>
</p:tagLst>
</file>

<file path=ppt/tags/tag198.xml><?xml version="1.0" encoding="utf-8"?>
<p:tagLst xmlns:a="http://schemas.openxmlformats.org/drawingml/2006/main" xmlns:r="http://schemas.openxmlformats.org/officeDocument/2006/relationships" xmlns:p="http://schemas.openxmlformats.org/presentationml/2006/main">
  <p:tag name="KSO_WM_DIAGRAM_VIRTUALLY_FRAME" val="{&quot;height&quot;:413.85960629921254,&quot;left&quot;:22.99763779527559,&quot;top&quot;:78.91677165354331,&quot;width&quot;:906.2523622047244}"/>
</p:tagLst>
</file>

<file path=ppt/tags/tag199.xml><?xml version="1.0" encoding="utf-8"?>
<p:tagLst xmlns:a="http://schemas.openxmlformats.org/drawingml/2006/main" xmlns:r="http://schemas.openxmlformats.org/officeDocument/2006/relationships" xmlns:p="http://schemas.openxmlformats.org/presentationml/2006/main">
  <p:tag name="KSO_WM_DIAGRAM_VIRTUALLY_FRAME" val="{&quot;height&quot;:413.85960629921254,&quot;left&quot;:22.99763779527559,&quot;top&quot;:78.91677165354331,&quot;width&quot;:906.2523622047244}"/>
</p:tagLst>
</file>

<file path=ppt/tags/tag2.xml><?xml version="1.0" encoding="utf-8"?>
<p:tagLst xmlns:a="http://schemas.openxmlformats.org/drawingml/2006/main" xmlns:r="http://schemas.openxmlformats.org/officeDocument/2006/relationships" xmlns:p="http://schemas.openxmlformats.org/presentationml/2006/main">
  <p:tag name="KSO_WM_UNIT_TYPE" val="i"/>
  <p:tag name="KSO_WM_UNIT_INDEX" val="1"/>
  <p:tag name="KSO_WM_BEAUTIFY_FLAG" val="#wm#"/>
  <p:tag name="KSO_WM_TAG_VERSION" val="3.0"/>
  <p:tag name="KSO_WM_UNIT_ID" val="_0*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xml><?xml version="1.0" encoding="utf-8"?>
<p:tagLst xmlns:a="http://schemas.openxmlformats.org/drawingml/2006/main" xmlns:r="http://schemas.openxmlformats.org/officeDocument/2006/relationships" xmlns:p="http://schemas.openxmlformats.org/presentationml/2006/main">
  <p:tag name="KSO_WM_UNIT_TYPE" val="i"/>
  <p:tag name="KSO_WM_UNIT_INDEX" val="7"/>
  <p:tag name="KSO_WM_BEAUTIFY_FLAG" val="#wm#"/>
  <p:tag name="KSO_WM_TAG_VERSION" val="3.0"/>
  <p:tag name="KSO_WM_UNIT_ID" val="_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0.xml><?xml version="1.0" encoding="utf-8"?>
<p:tagLst xmlns:a="http://schemas.openxmlformats.org/drawingml/2006/main" xmlns:r="http://schemas.openxmlformats.org/officeDocument/2006/relationships" xmlns:p="http://schemas.openxmlformats.org/presentationml/2006/main">
  <p:tag name="KSO_WM_DIAGRAM_VIRTUALLY_FRAME" val="{&quot;height&quot;:413.85960629921254,&quot;left&quot;:22.99763779527559,&quot;top&quot;:78.91677165354331,&quot;width&quot;:906.2523622047244}"/>
</p:tagLst>
</file>

<file path=ppt/tags/tag201.xml><?xml version="1.0" encoding="utf-8"?>
<p:tagLst xmlns:a="http://schemas.openxmlformats.org/drawingml/2006/main" xmlns:r="http://schemas.openxmlformats.org/officeDocument/2006/relationships" xmlns:p="http://schemas.openxmlformats.org/presentationml/2006/main">
  <p:tag name="KSO_WM_DIAGRAM_VIRTUALLY_FRAME" val="{&quot;height&quot;:413.85960629921254,&quot;left&quot;:22.99763779527559,&quot;top&quot;:78.91677165354331,&quot;width&quot;:906.2523622047244}"/>
</p:tagLst>
</file>

<file path=ppt/tags/tag202.xml><?xml version="1.0" encoding="utf-8"?>
<p:tagLst xmlns:a="http://schemas.openxmlformats.org/drawingml/2006/main" xmlns:r="http://schemas.openxmlformats.org/officeDocument/2006/relationships" xmlns:p="http://schemas.openxmlformats.org/presentationml/2006/main">
  <p:tag name="KSO_WM_DIAGRAM_VIRTUALLY_FRAME" val="{&quot;height&quot;:413.85960629921254,&quot;left&quot;:22.99763779527559,&quot;top&quot;:78.91677165354331,&quot;width&quot;:906.2523622047244}"/>
</p:tagLst>
</file>

<file path=ppt/tags/tag203.xml><?xml version="1.0" encoding="utf-8"?>
<p:tagLst xmlns:a="http://schemas.openxmlformats.org/drawingml/2006/main" xmlns:r="http://schemas.openxmlformats.org/officeDocument/2006/relationships" xmlns:p="http://schemas.openxmlformats.org/presentationml/2006/main">
  <p:tag name="KSO_WM_DIAGRAM_VIRTUALLY_FRAME" val="{&quot;height&quot;:413.85960629921254,&quot;left&quot;:22.99763779527559,&quot;top&quot;:78.91677165354331,&quot;width&quot;:906.2523622047244}"/>
</p:tagLst>
</file>

<file path=ppt/tags/tag204.xml><?xml version="1.0" encoding="utf-8"?>
<p:tagLst xmlns:a="http://schemas.openxmlformats.org/drawingml/2006/main" xmlns:r="http://schemas.openxmlformats.org/officeDocument/2006/relationships" xmlns:p="http://schemas.openxmlformats.org/presentationml/2006/main">
  <p:tag name="KSO_WM_DIAGRAM_VIRTUALLY_FRAME" val="{&quot;height&quot;:413.85960629921254,&quot;left&quot;:22.99763779527559,&quot;top&quot;:78.91677165354331,&quot;width&quot;:906.2523622047244}"/>
</p:tagLst>
</file>

<file path=ppt/tags/tag205.xml><?xml version="1.0" encoding="utf-8"?>
<p:tagLst xmlns:a="http://schemas.openxmlformats.org/drawingml/2006/main" xmlns:r="http://schemas.openxmlformats.org/officeDocument/2006/relationships" xmlns:p="http://schemas.openxmlformats.org/presentationml/2006/main">
  <p:tag name="KSO_WM_DIAGRAM_VIRTUALLY_FRAME" val="{&quot;height&quot;:413.85960629921254,&quot;left&quot;:22.99763779527559,&quot;top&quot;:78.91677165354331,&quot;width&quot;:906.2523622047244}"/>
</p:tagLst>
</file>

<file path=ppt/tags/tag206.xml><?xml version="1.0" encoding="utf-8"?>
<p:tagLst xmlns:a="http://schemas.openxmlformats.org/drawingml/2006/main" xmlns:r="http://schemas.openxmlformats.org/officeDocument/2006/relationships" xmlns:p="http://schemas.openxmlformats.org/presentationml/2006/main">
  <p:tag name="KSO_WM_SLIDE_TYPE" val="sectionTitle"/>
  <p:tag name="KSO_WM_TEMPLATE_SUBCATEGORY" val="29"/>
  <p:tag name="KSO_WM_TEMPLATE_COLOR_TYPE" val="0"/>
  <p:tag name="KSO_WM_TAG_VERSION" val="3.0"/>
  <p:tag name="KSO_WM_SLIDE_SUBTYPE" val="pureTxt"/>
  <p:tag name="KSO_WM_SLIDE_ITEM_CNT" val="0"/>
  <p:tag name="KSO_WM_BEAUTIFY_FLAG" val="#wm#"/>
  <p:tag name="KSO_WM_TEMPLATE_INDEX" val="20235981"/>
  <p:tag name="KSO_WM_TEMPLATE_CATEGORY" val="custom"/>
  <p:tag name="KSO_WM_SLIDE_INDEX" val="7"/>
  <p:tag name="KSO_WM_SLIDE_ID" val="custom20235981_7"/>
  <p:tag name="KSO_WM_TEMPLATE_MASTER_TYPE" val="0"/>
  <p:tag name="KSO_WM_SLIDE_LAYOUT" val="a_e"/>
  <p:tag name="KSO_WM_SLIDE_LAYOUT_CNT" val="1_1"/>
</p:tagLst>
</file>

<file path=ppt/tags/tag207.xml><?xml version="1.0" encoding="utf-8"?>
<p:tagLst xmlns:a="http://schemas.openxmlformats.org/drawingml/2006/main" xmlns:r="http://schemas.openxmlformats.org/officeDocument/2006/relationships" xmlns:p="http://schemas.openxmlformats.org/presentationml/2006/main">
  <p:tag name="KSO_WM_UNIT_TYPE" val="a"/>
  <p:tag name="KSO_WM_UNIT_INDEX" val="1"/>
  <p:tag name="KSO_WM_BEAUTIFY_FLAG" val="#wm#"/>
  <p:tag name="KSO_WM_TAG_VERSION" val="3.0"/>
  <p:tag name="KSO_WM_TEMPLATE_INDEX" val="20235981"/>
  <p:tag name="KSO_WM_TEMPLATE_CATEGORY" val="custom"/>
  <p:tag name="KSO_WM_UNIT_ID" val="custom20235981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PRESET_TEXT" val="添加章节标题"/>
  <p:tag name="KSO_WM_UNIT_TEXT_TYPE" val="1"/>
</p:tagLst>
</file>

<file path=ppt/tags/tag208.xml><?xml version="1.0" encoding="utf-8"?>
<p:tagLst xmlns:a="http://schemas.openxmlformats.org/drawingml/2006/main" xmlns:r="http://schemas.openxmlformats.org/officeDocument/2006/relationships" xmlns:p="http://schemas.openxmlformats.org/presentationml/2006/main">
  <p:tag name="KSO_WM_UNIT_TYPE" val="e"/>
  <p:tag name="KSO_WM_UNIT_INDEX" val="1"/>
  <p:tag name="KSO_WM_BEAUTIFY_FLAG" val="#wm#"/>
  <p:tag name="KSO_WM_TAG_VERSION" val="3.0"/>
  <p:tag name="KSO_WM_TEMPLATE_INDEX" val="20235981"/>
  <p:tag name="KSO_WM_TEMPLATE_CATEGORY" val="custom"/>
  <p:tag name="KSO_WM_UNIT_ID" val="custom20235981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09.xml><?xml version="1.0" encoding="utf-8"?>
<p:tagLst xmlns:a="http://schemas.openxmlformats.org/drawingml/2006/main" xmlns:r="http://schemas.openxmlformats.org/officeDocument/2006/relationships" xmlns:p="http://schemas.openxmlformats.org/presentationml/2006/main">
  <p:tag name="KSO_WM_SLIDE_TYPE" val="sectionTitle"/>
  <p:tag name="KSO_WM_TEMPLATE_SUBCATEGORY" val="29"/>
  <p:tag name="KSO_WM_TEMPLATE_COLOR_TYPE" val="0"/>
  <p:tag name="KSO_WM_TAG_VERSION" val="3.0"/>
  <p:tag name="KSO_WM_SLIDE_SUBTYPE" val="pureTxt"/>
  <p:tag name="KSO_WM_SLIDE_ITEM_CNT" val="0"/>
  <p:tag name="KSO_WM_BEAUTIFY_FLAG" val="#wm#"/>
  <p:tag name="KSO_WM_TEMPLATE_INDEX" val="20235981"/>
  <p:tag name="KSO_WM_TEMPLATE_CATEGORY" val="custom"/>
  <p:tag name="KSO_WM_SLIDE_INDEX" val="7"/>
  <p:tag name="KSO_WM_SLIDE_ID" val="custom20235981_7"/>
  <p:tag name="KSO_WM_TEMPLATE_MASTER_TYPE" val="0"/>
  <p:tag name="KSO_WM_SLIDE_LAYOUT" val="a_e"/>
  <p:tag name="KSO_WM_SLIDE_LAYOUT_CNT" val="1_1"/>
</p:tagLst>
</file>

<file path=ppt/tags/tag21.xml><?xml version="1.0" encoding="utf-8"?>
<p:tagLst xmlns:a="http://schemas.openxmlformats.org/drawingml/2006/main" xmlns:r="http://schemas.openxmlformats.org/officeDocument/2006/relationships" xmlns:p="http://schemas.openxmlformats.org/presentationml/2006/main">
  <p:tag name="KSO_WM_UNIT_TYPE" val="i"/>
  <p:tag name="KSO_WM_UNIT_INDEX" val="3"/>
  <p:tag name="KSO_WM_BEAUTIFY_FLAG" val="#wm#"/>
  <p:tag name="KSO_WM_TAG_VERSION" val="3.0"/>
  <p:tag name="KSO_WM_UNIT_ID" val="_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0.xml><?xml version="1.0" encoding="utf-8"?>
<p:tagLst xmlns:a="http://schemas.openxmlformats.org/drawingml/2006/main" xmlns:r="http://schemas.openxmlformats.org/officeDocument/2006/relationships" xmlns:p="http://schemas.openxmlformats.org/presentationml/2006/main">
  <p:tag name="KSO_WM_UNIT_TYPE" val="a"/>
  <p:tag name="KSO_WM_UNIT_INDEX" val="1"/>
  <p:tag name="KSO_WM_BEAUTIFY_FLAG" val="#wm#"/>
  <p:tag name="KSO_WM_TAG_VERSION" val="3.0"/>
  <p:tag name="KSO_WM_TEMPLATE_INDEX" val="20235981"/>
  <p:tag name="KSO_WM_TEMPLATE_CATEGORY" val="custom"/>
  <p:tag name="KSO_WM_UNIT_ID" val="custom20235981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PRESET_TEXT" val="添加章节标题"/>
  <p:tag name="KSO_WM_UNIT_TEXT_TYPE" val="1"/>
</p:tagLst>
</file>

<file path=ppt/tags/tag211.xml><?xml version="1.0" encoding="utf-8"?>
<p:tagLst xmlns:a="http://schemas.openxmlformats.org/drawingml/2006/main" xmlns:r="http://schemas.openxmlformats.org/officeDocument/2006/relationships" xmlns:p="http://schemas.openxmlformats.org/presentationml/2006/main">
  <p:tag name="KSO_WM_UNIT_TYPE" val="e"/>
  <p:tag name="KSO_WM_UNIT_INDEX" val="1"/>
  <p:tag name="KSO_WM_BEAUTIFY_FLAG" val="#wm#"/>
  <p:tag name="KSO_WM_TAG_VERSION" val="3.0"/>
  <p:tag name="KSO_WM_TEMPLATE_INDEX" val="20235981"/>
  <p:tag name="KSO_WM_TEMPLATE_CATEGORY" val="custom"/>
  <p:tag name="KSO_WM_UNIT_ID" val="custom20235981_7*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12.xml><?xml version="1.0" encoding="utf-8"?>
<p:tagLst xmlns:a="http://schemas.openxmlformats.org/drawingml/2006/main" xmlns:r="http://schemas.openxmlformats.org/officeDocument/2006/relationships" xmlns:p="http://schemas.openxmlformats.org/presentationml/2006/main">
  <p:tag name="KSO_WM_DIAGRAM_VIRTUALLY_FRAME" val="{&quot;height&quot;:304.65,&quot;left&quot;:80.35,&quot;top&quot;:141.2,&quot;width&quot;:809.6}"/>
</p:tagLst>
</file>

<file path=ppt/tags/tag213.xml><?xml version="1.0" encoding="utf-8"?>
<p:tagLst xmlns:a="http://schemas.openxmlformats.org/drawingml/2006/main" xmlns:r="http://schemas.openxmlformats.org/officeDocument/2006/relationships" xmlns:p="http://schemas.openxmlformats.org/presentationml/2006/main">
  <p:tag name="KSO_WM_DIAGRAM_VIRTUALLY_FRAME" val="{&quot;height&quot;:304.65,&quot;left&quot;:80.35,&quot;top&quot;:141.2,&quot;width&quot;:809.6}"/>
</p:tagLst>
</file>

<file path=ppt/tags/tag214.xml><?xml version="1.0" encoding="utf-8"?>
<p:tagLst xmlns:a="http://schemas.openxmlformats.org/drawingml/2006/main" xmlns:r="http://schemas.openxmlformats.org/officeDocument/2006/relationships" xmlns:p="http://schemas.openxmlformats.org/presentationml/2006/main">
  <p:tag name="KSO_WM_DIAGRAM_VIRTUALLY_FRAME" val="{&quot;height&quot;:304.65,&quot;left&quot;:80.35,&quot;top&quot;:141.2,&quot;width&quot;:809.6}"/>
</p:tagLst>
</file>

<file path=ppt/tags/tag215.xml><?xml version="1.0" encoding="utf-8"?>
<p:tagLst xmlns:a="http://schemas.openxmlformats.org/drawingml/2006/main" xmlns:r="http://schemas.openxmlformats.org/officeDocument/2006/relationships" xmlns:p="http://schemas.openxmlformats.org/presentationml/2006/main">
  <p:tag name="KSO_WM_DIAGRAM_VIRTUALLY_FRAME" val="{&quot;height&quot;:304.65,&quot;left&quot;:80.35,&quot;top&quot;:141.2,&quot;width&quot;:809.6}"/>
</p:tagLst>
</file>

<file path=ppt/tags/tag216.xml><?xml version="1.0" encoding="utf-8"?>
<p:tagLst xmlns:a="http://schemas.openxmlformats.org/drawingml/2006/main" xmlns:r="http://schemas.openxmlformats.org/officeDocument/2006/relationships" xmlns:p="http://schemas.openxmlformats.org/presentationml/2006/main">
  <p:tag name="KSO_WM_DIAGRAM_VIRTUALLY_FRAME" val="{&quot;height&quot;:304.65,&quot;left&quot;:80.35,&quot;top&quot;:141.2,&quot;width&quot;:809.6}"/>
</p:tagLst>
</file>

<file path=ppt/tags/tag217.xml><?xml version="1.0" encoding="utf-8"?>
<p:tagLst xmlns:a="http://schemas.openxmlformats.org/drawingml/2006/main" xmlns:r="http://schemas.openxmlformats.org/officeDocument/2006/relationships" xmlns:p="http://schemas.openxmlformats.org/presentationml/2006/main">
  <p:tag name="KSO_WM_DIAGRAM_VIRTUALLY_FRAME" val="{&quot;height&quot;:304.65,&quot;left&quot;:80.35,&quot;top&quot;:141.2,&quot;width&quot;:809.6}"/>
</p:tagLst>
</file>

<file path=ppt/tags/tag218.xml><?xml version="1.0" encoding="utf-8"?>
<p:tagLst xmlns:a="http://schemas.openxmlformats.org/drawingml/2006/main" xmlns:r="http://schemas.openxmlformats.org/officeDocument/2006/relationships" xmlns:p="http://schemas.openxmlformats.org/presentationml/2006/main">
  <p:tag name="KSO_WM_DIAGRAM_VIRTUALLY_FRAME" val="{&quot;height&quot;:304.65,&quot;left&quot;:80.35,&quot;top&quot;:141.2,&quot;width&quot;:809.6}"/>
</p:tagLst>
</file>

<file path=ppt/tags/tag219.xml><?xml version="1.0" encoding="utf-8"?>
<p:tagLst xmlns:a="http://schemas.openxmlformats.org/drawingml/2006/main" xmlns:r="http://schemas.openxmlformats.org/officeDocument/2006/relationships" xmlns:p="http://schemas.openxmlformats.org/presentationml/2006/main">
  <p:tag name="KSO_WM_DIAGRAM_VIRTUALLY_FRAME" val="{&quot;height&quot;:304.65,&quot;left&quot;:80.35,&quot;top&quot;:141.2,&quot;width&quot;:809.6}"/>
</p:tagLst>
</file>

<file path=ppt/tags/tag22.xml><?xml version="1.0" encoding="utf-8"?>
<p:tagLst xmlns:a="http://schemas.openxmlformats.org/drawingml/2006/main" xmlns:r="http://schemas.openxmlformats.org/officeDocument/2006/relationships" xmlns:p="http://schemas.openxmlformats.org/presentationml/2006/main">
  <p:tag name="KSO_WM_UNIT_TYPE" val="i"/>
  <p:tag name="KSO_WM_UNIT_INDEX" val="5"/>
  <p:tag name="KSO_WM_BEAUTIFY_FLAG" val="#wm#"/>
  <p:tag name="KSO_WM_TAG_VERSION" val="3.0"/>
  <p:tag name="KSO_WM_UNIT_ID" val="_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220.xml><?xml version="1.0" encoding="utf-8"?>
<p:tagLst xmlns:a="http://schemas.openxmlformats.org/drawingml/2006/main" xmlns:r="http://schemas.openxmlformats.org/officeDocument/2006/relationships" xmlns:p="http://schemas.openxmlformats.org/presentationml/2006/main">
  <p:tag name="KSO_WM_DIAGRAM_VIRTUALLY_FRAME" val="{&quot;height&quot;:304.65,&quot;left&quot;:80.35,&quot;top&quot;:141.2,&quot;width&quot;:809.6}"/>
</p:tagLst>
</file>

<file path=ppt/tags/tag221.xml><?xml version="1.0" encoding="utf-8"?>
<p:tagLst xmlns:a="http://schemas.openxmlformats.org/drawingml/2006/main" xmlns:r="http://schemas.openxmlformats.org/officeDocument/2006/relationships" xmlns:p="http://schemas.openxmlformats.org/presentationml/2006/main">
  <p:tag name="KSO_WM_DIAGRAM_VIRTUALLY_FRAME" val="{&quot;height&quot;:304.65,&quot;left&quot;:80.35,&quot;top&quot;:141.2,&quot;width&quot;:809.6}"/>
</p:tagLst>
</file>

<file path=ppt/tags/tag222.xml><?xml version="1.0" encoding="utf-8"?>
<p:tagLst xmlns:a="http://schemas.openxmlformats.org/drawingml/2006/main" xmlns:r="http://schemas.openxmlformats.org/officeDocument/2006/relationships" xmlns:p="http://schemas.openxmlformats.org/presentationml/2006/main">
  <p:tag name="KSO_WM_DIAGRAM_VIRTUALLY_FRAME" val="{&quot;height&quot;:304.65,&quot;left&quot;:80.35,&quot;top&quot;:141.2,&quot;width&quot;:809.6}"/>
</p:tagLst>
</file>

<file path=ppt/tags/tag223.xml><?xml version="1.0" encoding="utf-8"?>
<p:tagLst xmlns:a="http://schemas.openxmlformats.org/drawingml/2006/main" xmlns:r="http://schemas.openxmlformats.org/officeDocument/2006/relationships" xmlns:p="http://schemas.openxmlformats.org/presentationml/2006/main">
  <p:tag name="KSO_WM_DIAGRAM_VIRTUALLY_FRAME" val="{&quot;height&quot;:304.65,&quot;left&quot;:80.35,&quot;top&quot;:141.2,&quot;width&quot;:809.6}"/>
</p:tagLst>
</file>

<file path=ppt/tags/tag224.xml><?xml version="1.0" encoding="utf-8"?>
<p:tagLst xmlns:a="http://schemas.openxmlformats.org/drawingml/2006/main" xmlns:r="http://schemas.openxmlformats.org/officeDocument/2006/relationships" xmlns:p="http://schemas.openxmlformats.org/presentationml/2006/main">
  <p:tag name="KSO_WM_DIAGRAM_VIRTUALLY_FRAME" val="{&quot;height&quot;:304.65,&quot;left&quot;:80.35,&quot;top&quot;:141.2,&quot;width&quot;:809.6}"/>
</p:tagLst>
</file>

<file path=ppt/tags/tag225.xml><?xml version="1.0" encoding="utf-8"?>
<p:tagLst xmlns:a="http://schemas.openxmlformats.org/drawingml/2006/main" xmlns:r="http://schemas.openxmlformats.org/officeDocument/2006/relationships" xmlns:p="http://schemas.openxmlformats.org/presentationml/2006/main">
  <p:tag name="KSO_WM_DIAGRAM_VIRTUALLY_FRAME" val="{&quot;height&quot;:304.65,&quot;left&quot;:80.35,&quot;top&quot;:141.2,&quot;width&quot;:809.6}"/>
</p:tagLst>
</file>

<file path=ppt/tags/tag226.xml><?xml version="1.0" encoding="utf-8"?>
<p:tagLst xmlns:a="http://schemas.openxmlformats.org/drawingml/2006/main" xmlns:r="http://schemas.openxmlformats.org/officeDocument/2006/relationships" xmlns:p="http://schemas.openxmlformats.org/presentationml/2006/main">
  <p:tag name="KSO_WM_DIAGRAM_VIRTUALLY_FRAME" val="{&quot;height&quot;:304.65,&quot;left&quot;:80.35,&quot;top&quot;:141.2,&quot;width&quot;:809.6}"/>
</p:tagLst>
</file>

<file path=ppt/tags/tag227.xml><?xml version="1.0" encoding="utf-8"?>
<p:tagLst xmlns:a="http://schemas.openxmlformats.org/drawingml/2006/main" xmlns:r="http://schemas.openxmlformats.org/officeDocument/2006/relationships" xmlns:p="http://schemas.openxmlformats.org/presentationml/2006/main">
  <p:tag name="KSO_WM_DIAGRAM_VIRTUALLY_FRAME" val="{&quot;height&quot;:304.65,&quot;left&quot;:80.35,&quot;top&quot;:141.2,&quot;width&quot;:809.6}"/>
</p:tagLst>
</file>

<file path=ppt/tags/tag228.xml><?xml version="1.0" encoding="utf-8"?>
<p:tagLst xmlns:a="http://schemas.openxmlformats.org/drawingml/2006/main" xmlns:r="http://schemas.openxmlformats.org/officeDocument/2006/relationships" xmlns:p="http://schemas.openxmlformats.org/presentationml/2006/main">
  <p:tag name="KSO_WM_DIAGRAM_VIRTUALLY_FRAME" val="{&quot;height&quot;:304.65,&quot;left&quot;:80.35,&quot;top&quot;:141.2,&quot;width&quot;:809.6}"/>
</p:tagLst>
</file>

<file path=ppt/tags/tag229.xml><?xml version="1.0" encoding="utf-8"?>
<p:tagLst xmlns:a="http://schemas.openxmlformats.org/drawingml/2006/main" xmlns:r="http://schemas.openxmlformats.org/officeDocument/2006/relationships" xmlns:p="http://schemas.openxmlformats.org/presentationml/2006/main">
  <p:tag name="KSO_WM_DIAGRAM_VIRTUALLY_FRAME" val="{&quot;height&quot;:439.05,&quot;left&quot;:80.35,&quot;top&quot;:128,&quot;width&quot;:793.65}"/>
</p:tagLst>
</file>

<file path=ppt/tags/tag23.xml><?xml version="1.0" encoding="utf-8"?>
<p:tagLst xmlns:a="http://schemas.openxmlformats.org/drawingml/2006/main" xmlns:r="http://schemas.openxmlformats.org/officeDocument/2006/relationships"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230.xml><?xml version="1.0" encoding="utf-8"?>
<p:tagLst xmlns:a="http://schemas.openxmlformats.org/drawingml/2006/main" xmlns:r="http://schemas.openxmlformats.org/officeDocument/2006/relationships" xmlns:p="http://schemas.openxmlformats.org/presentationml/2006/main">
  <p:tag name="KSO_WM_DIAGRAM_VIRTUALLY_FRAME" val="{&quot;height&quot;:439.05,&quot;left&quot;:80.35,&quot;top&quot;:128,&quot;width&quot;:793.65}"/>
</p:tagLst>
</file>

<file path=ppt/tags/tag231.xml><?xml version="1.0" encoding="utf-8"?>
<p:tagLst xmlns:a="http://schemas.openxmlformats.org/drawingml/2006/main" xmlns:r="http://schemas.openxmlformats.org/officeDocument/2006/relationships" xmlns:p="http://schemas.openxmlformats.org/presentationml/2006/main">
  <p:tag name="KSO_WM_DIAGRAM_VIRTUALLY_FRAME" val="{&quot;height&quot;:439.05,&quot;left&quot;:80.35,&quot;top&quot;:128,&quot;width&quot;:793.65}"/>
</p:tagLst>
</file>

<file path=ppt/tags/tag232.xml><?xml version="1.0" encoding="utf-8"?>
<p:tagLst xmlns:a="http://schemas.openxmlformats.org/drawingml/2006/main" xmlns:r="http://schemas.openxmlformats.org/officeDocument/2006/relationships" xmlns:p="http://schemas.openxmlformats.org/presentationml/2006/main">
  <p:tag name="KSO_WM_DIAGRAM_VIRTUALLY_FRAME" val="{&quot;height&quot;:439.05,&quot;left&quot;:80.35,&quot;top&quot;:128,&quot;width&quot;:793.65}"/>
</p:tagLst>
</file>

<file path=ppt/tags/tag233.xml><?xml version="1.0" encoding="utf-8"?>
<p:tagLst xmlns:a="http://schemas.openxmlformats.org/drawingml/2006/main" xmlns:r="http://schemas.openxmlformats.org/officeDocument/2006/relationships" xmlns:p="http://schemas.openxmlformats.org/presentationml/2006/main">
  <p:tag name="KSO_WM_DIAGRAM_VIRTUALLY_FRAME" val="{&quot;height&quot;:439.05,&quot;left&quot;:80.35,&quot;top&quot;:128,&quot;width&quot;:793.65}"/>
</p:tagLst>
</file>

<file path=ppt/tags/tag234.xml><?xml version="1.0" encoding="utf-8"?>
<p:tagLst xmlns:a="http://schemas.openxmlformats.org/drawingml/2006/main" xmlns:r="http://schemas.openxmlformats.org/officeDocument/2006/relationships" xmlns:p="http://schemas.openxmlformats.org/presentationml/2006/main">
  <p:tag name="KSO_WM_DIAGRAM_VIRTUALLY_FRAME" val="{&quot;height&quot;:439.05,&quot;left&quot;:80.35,&quot;top&quot;:128,&quot;width&quot;:793.65}"/>
</p:tagLst>
</file>

<file path=ppt/tags/tag24.xml><?xml version="1.0" encoding="utf-8"?>
<p:tagLst xmlns:a="http://schemas.openxmlformats.org/drawingml/2006/main" xmlns:r="http://schemas.openxmlformats.org/officeDocument/2006/relationships"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25.xml><?xml version="1.0" encoding="utf-8"?>
<p:tagLst xmlns:a="http://schemas.openxmlformats.org/drawingml/2006/main" xmlns:r="http://schemas.openxmlformats.org/officeDocument/2006/relationships" xmlns:p="http://schemas.openxmlformats.org/presentationml/2006/main">
  <p:tag name="KSO_WM_UNIT_ID" val="_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ID" val="_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ID" val="_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TYPE" val="f"/>
  <p:tag name="KSO_WM_UNIT_SUBTYPE" val="g"/>
  <p:tag name="KSO_WM_UNIT_INDEX" val="2"/>
  <p:tag name="KSO_WM_BEAUTIFY_FLAG" val="#wm#"/>
  <p:tag name="KSO_WM_TAG_VERSION" val="3.0"/>
  <p:tag name="KSO_WM_UNIT_PRESET_TEXT" val="公司名"/>
  <p:tag name="KSO_WM_UNIT_ID" val="_1*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11"/>
</p:tagLst>
</file>

<file path=ppt/tags/tag29.xml><?xml version="1.0" encoding="utf-8"?>
<p:tagLst xmlns:a="http://schemas.openxmlformats.org/drawingml/2006/main" xmlns:r="http://schemas.openxmlformats.org/officeDocument/2006/relationships" xmlns:p="http://schemas.openxmlformats.org/presentationml/2006/main">
  <p:tag name="KSO_WM_UNIT_TYPE" val="f"/>
  <p:tag name="KSO_WM_UNIT_SUBTYPE" val="b"/>
  <p:tag name="KSO_WM_UNIT_INDEX" val="1"/>
  <p:tag name="KSO_WM_BEAUTIFY_FLAG" val="#wm#"/>
  <p:tag name="KSO_WM_TAG_VERSION" val="3.0"/>
  <p:tag name="KSO_WM_UNIT_PRESET_TEXT" val="署名"/>
  <p:tag name="KSO_WM_UNIT_ID" val="_1*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30"/>
</p:tagLst>
</file>

<file path=ppt/tags/tag3.xml><?xml version="1.0" encoding="utf-8"?>
<p:tagLst xmlns:a="http://schemas.openxmlformats.org/drawingml/2006/main" xmlns:r="http://schemas.openxmlformats.org/officeDocument/2006/relationships" xmlns:p="http://schemas.openxmlformats.org/presentationml/2006/main">
  <p:tag name="KSO_WM_UNIT_TYPE" val="i"/>
  <p:tag name="KSO_WM_UNIT_INDEX" val="2"/>
  <p:tag name="KSO_WM_BEAUTIFY_FLAG" val="#wm#"/>
  <p:tag name="KSO_WM_TAG_VERSION" val="3.0"/>
  <p:tag name="KSO_WM_UNIT_ID" val="_0*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0.xml><?xml version="1.0" encoding="utf-8"?>
<p:tagLst xmlns:a="http://schemas.openxmlformats.org/drawingml/2006/main" xmlns:r="http://schemas.openxmlformats.org/officeDocument/2006/relationships"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2*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29"/>
</p:tagLst>
</file>

<file path=ppt/tags/tag31.xml><?xml version="1.0" encoding="utf-8"?>
<p:tagLst xmlns:a="http://schemas.openxmlformats.org/drawingml/2006/main" xmlns:r="http://schemas.openxmlformats.org/officeDocument/2006/relationships"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2*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340"/>
</p:tagLst>
</file>

<file path=ppt/tags/tag32.xml><?xml version="1.0" encoding="utf-8"?>
<p:tagLst xmlns:a="http://schemas.openxmlformats.org/drawingml/2006/main" xmlns:r="http://schemas.openxmlformats.org/officeDocument/2006/relationships" xmlns:p="http://schemas.openxmlformats.org/presentationml/2006/main">
  <p:tag name="KSO_WM_UNIT_ID" val="_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ID" val="_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ID" val="_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TYPE" val="i"/>
  <p:tag name="KSO_WM_UNIT_INDEX" val="2"/>
  <p:tag name="KSO_WM_BEAUTIFY_FLAG" val="#wm#"/>
  <p:tag name="KSO_WM_TAG_VERSION" val="3.0"/>
  <p:tag name="KSO_WM_UNIT_ID" val="_3*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6.xml><?xml version="1.0" encoding="utf-8"?>
<p:tagLst xmlns:a="http://schemas.openxmlformats.org/drawingml/2006/main" xmlns:r="http://schemas.openxmlformats.org/officeDocument/2006/relationships" xmlns:p="http://schemas.openxmlformats.org/presentationml/2006/main">
  <p:tag name="KSO_WM_UNIT_TYPE" val="i"/>
  <p:tag name="KSO_WM_UNIT_INDEX" val="3"/>
  <p:tag name="KSO_WM_BEAUTIFY_FLAG" val="#wm#"/>
  <p:tag name="KSO_WM_TAG_VERSION" val="3.0"/>
  <p:tag name="KSO_WM_UNIT_ID" val="_3*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7.xml><?xml version="1.0" encoding="utf-8"?>
<p:tagLst xmlns:a="http://schemas.openxmlformats.org/drawingml/2006/main" xmlns:r="http://schemas.openxmlformats.org/officeDocument/2006/relationships" xmlns:p="http://schemas.openxmlformats.org/presentationml/2006/main">
  <p:tag name="KSO_WM_UNIT_TYPE" val="i"/>
  <p:tag name="KSO_WM_UNIT_INDEX" val="9"/>
  <p:tag name="KSO_WM_BEAUTIFY_FLAG" val="#wm#"/>
  <p:tag name="KSO_WM_TAG_VERSION" val="3.0"/>
  <p:tag name="KSO_WM_UNIT_ID" val="_3*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8.xml><?xml version="1.0" encoding="utf-8"?>
<p:tagLst xmlns:a="http://schemas.openxmlformats.org/drawingml/2006/main" xmlns:r="http://schemas.openxmlformats.org/officeDocument/2006/relationships" xmlns:p="http://schemas.openxmlformats.org/presentationml/2006/main">
  <p:tag name="KSO_WM_UNIT_TYPE" val="i"/>
  <p:tag name="KSO_WM_UNIT_INDEX" val="6"/>
  <p:tag name="KSO_WM_BEAUTIFY_FLAG" val="#wm#"/>
  <p:tag name="KSO_WM_TAG_VERSION" val="3.0"/>
  <p:tag name="KSO_WM_UNIT_ID" val="_3*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39.xml><?xml version="1.0" encoding="utf-8"?>
<p:tagLst xmlns:a="http://schemas.openxmlformats.org/drawingml/2006/main" xmlns:r="http://schemas.openxmlformats.org/officeDocument/2006/relationships" xmlns:p="http://schemas.openxmlformats.org/presentationml/2006/main">
  <p:tag name="KSO_WM_UNIT_TYPE" val="i"/>
  <p:tag name="KSO_WM_UNIT_INDEX" val="4"/>
  <p:tag name="KSO_WM_BEAUTIFY_FLAG" val="#wm#"/>
  <p:tag name="KSO_WM_TAG_VERSION" val="3.0"/>
  <p:tag name="KSO_WM_UNIT_ID" val="_3*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xml><?xml version="1.0" encoding="utf-8"?>
<p:tagLst xmlns:a="http://schemas.openxmlformats.org/drawingml/2006/main" xmlns:r="http://schemas.openxmlformats.org/officeDocument/2006/relationships" xmlns:p="http://schemas.openxmlformats.org/presentationml/2006/main">
  <p:tag name="KSO_WM_UNIT_TYPE" val="i"/>
  <p:tag name="KSO_WM_UNIT_INDEX" val="3"/>
  <p:tag name="KSO_WM_BEAUTIFY_FLAG" val="#wm#"/>
  <p:tag name="KSO_WM_TAG_VERSION" val="3.0"/>
  <p:tag name="KSO_WM_UNIT_ID" val="_0*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0.xml><?xml version="1.0" encoding="utf-8"?>
<p:tagLst xmlns:a="http://schemas.openxmlformats.org/drawingml/2006/main" xmlns:r="http://schemas.openxmlformats.org/officeDocument/2006/relationships" xmlns:p="http://schemas.openxmlformats.org/presentationml/2006/main">
  <p:tag name="KSO_WM_UNIT_TYPE" val="i"/>
  <p:tag name="KSO_WM_UNIT_INDEX" val="7"/>
  <p:tag name="KSO_WM_BEAUTIFY_FLAG" val="#wm#"/>
  <p:tag name="KSO_WM_TAG_VERSION" val="3.0"/>
  <p:tag name="KSO_WM_UNIT_ID" val="_3*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1.xml><?xml version="1.0" encoding="utf-8"?>
<p:tagLst xmlns:a="http://schemas.openxmlformats.org/drawingml/2006/main" xmlns:r="http://schemas.openxmlformats.org/officeDocument/2006/relationships" xmlns:p="http://schemas.openxmlformats.org/presentationml/2006/main">
  <p:tag name="KSO_WM_UNIT_TYPE" val="i"/>
  <p:tag name="KSO_WM_UNIT_INDEX" val="5"/>
  <p:tag name="KSO_WM_BEAUTIFY_FLAG" val="#wm#"/>
  <p:tag name="KSO_WM_TAG_VERSION" val="3.0"/>
  <p:tag name="KSO_WM_UNIT_ID" val="_3*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2.xml><?xml version="1.0" encoding="utf-8"?>
<p:tagLst xmlns:a="http://schemas.openxmlformats.org/drawingml/2006/main" xmlns:r="http://schemas.openxmlformats.org/officeDocument/2006/relationships" xmlns:p="http://schemas.openxmlformats.org/presentationml/2006/main">
  <p:tag name="KSO_WM_UNIT_TYPE" val="a"/>
  <p:tag name="KSO_WM_UNIT_INDEX" val="1"/>
  <p:tag name="KSO_WM_BEAUTIFY_FLAG" val="#wm#"/>
  <p:tag name="KSO_WM_TAG_VERSION" val="3.0"/>
  <p:tag name="KSO_WM_UNIT_PRESET_TEXT" val="标题"/>
  <p:tag name="KSO_WM_UNIT_ID" val="_3*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1"/>
  <p:tag name="KSO_WM_UNIT_VALUE" val="2"/>
</p:tagLst>
</file>

<file path=ppt/tags/tag43.xml><?xml version="1.0" encoding="utf-8"?>
<p:tagLst xmlns:a="http://schemas.openxmlformats.org/drawingml/2006/main" xmlns:r="http://schemas.openxmlformats.org/officeDocument/2006/relationships" xmlns:p="http://schemas.openxmlformats.org/presentationml/2006/main">
  <p:tag name="KSO_WM_UNIT_ID" val="_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ID" val="_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ID" val="_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TYPE" val="i"/>
  <p:tag name="KSO_WM_UNIT_INDEX" val="8"/>
  <p:tag name="KSO_WM_BEAUTIFY_FLAG" val="#wm#"/>
  <p:tag name="KSO_WM_TAG_VERSION" val="3.0"/>
  <p:tag name="KSO_WM_UNIT_ID" val="_3*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7.xml><?xml version="1.0" encoding="utf-8"?>
<p:tagLst xmlns:a="http://schemas.openxmlformats.org/drawingml/2006/main" xmlns:r="http://schemas.openxmlformats.org/officeDocument/2006/relationships" xmlns:p="http://schemas.openxmlformats.org/presentationml/2006/main">
  <p:tag name="KSO_WM_UNIT_TYPE" val="i"/>
  <p:tag name="KSO_WM_UNIT_INDEX" val="1"/>
  <p:tag name="KSO_WM_BEAUTIFY_FLAG" val="#wm#"/>
  <p:tag name="KSO_WM_TAG_VERSION" val="3.0"/>
  <p:tag name="KSO_WM_UNIT_ID" val="_4*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8.xml><?xml version="1.0" encoding="utf-8"?>
<p:tagLst xmlns:a="http://schemas.openxmlformats.org/drawingml/2006/main" xmlns:r="http://schemas.openxmlformats.org/officeDocument/2006/relationships" xmlns:p="http://schemas.openxmlformats.org/presentationml/2006/main">
  <p:tag name="KSO_WM_UNIT_TYPE" val="i"/>
  <p:tag name="KSO_WM_UNIT_INDEX" val="9"/>
  <p:tag name="KSO_WM_BEAUTIFY_FLAG" val="#wm#"/>
  <p:tag name="KSO_WM_TAG_VERSION" val="3.0"/>
  <p:tag name="KSO_WM_UNIT_ID" val="_4*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49.xml><?xml version="1.0" encoding="utf-8"?>
<p:tagLst xmlns:a="http://schemas.openxmlformats.org/drawingml/2006/main" xmlns:r="http://schemas.openxmlformats.org/officeDocument/2006/relationships" xmlns:p="http://schemas.openxmlformats.org/presentationml/2006/main">
  <p:tag name="KSO_WM_UNIT_TYPE" val="i"/>
  <p:tag name="KSO_WM_UNIT_INDEX" val="2"/>
  <p:tag name="KSO_WM_BEAUTIFY_FLAG" val="#wm#"/>
  <p:tag name="KSO_WM_TAG_VERSION" val="3.0"/>
  <p:tag name="KSO_WM_UNIT_ID" val="_4*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xml><?xml version="1.0" encoding="utf-8"?>
<p:tagLst xmlns:a="http://schemas.openxmlformats.org/drawingml/2006/main" xmlns:r="http://schemas.openxmlformats.org/officeDocument/2006/relationships" xmlns:p="http://schemas.openxmlformats.org/presentationml/2006/main">
  <p:tag name="KSO_WM_UNIT_TYPE" val="a"/>
  <p:tag name="KSO_WM_UNIT_INDEX" val="1"/>
  <p:tag name="KSO_WM_BEAUTIFY_FLAG" val="#wm#"/>
  <p:tag name="KSO_WM_TAG_VERSION" val="1.0"/>
  <p:tag name="KSO_WM_UNIT_PRESET_TEXT" val="单击此处编辑母版标题样式"/>
  <p:tag name="KSO_WM_UNIT_ID" val="_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30"/>
  <p:tag name="KSO_WM_TEMPLATE_CATEGORY" val="custom"/>
  <p:tag name="KSO_WM_TEMPLATE_INDEX" val="20235981"/>
</p:tagLst>
</file>

<file path=ppt/tags/tag50.xml><?xml version="1.0" encoding="utf-8"?>
<p:tagLst xmlns:a="http://schemas.openxmlformats.org/drawingml/2006/main" xmlns:r="http://schemas.openxmlformats.org/officeDocument/2006/relationships" xmlns:p="http://schemas.openxmlformats.org/presentationml/2006/main">
  <p:tag name="KSO_WM_UNIT_TYPE" val="i"/>
  <p:tag name="KSO_WM_UNIT_INDEX" val="3"/>
  <p:tag name="KSO_WM_BEAUTIFY_FLAG" val="#wm#"/>
  <p:tag name="KSO_WM_TAG_VERSION" val="3.0"/>
  <p:tag name="KSO_WM_UNIT_ID" val="_4*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1.xml><?xml version="1.0" encoding="utf-8"?>
<p:tagLst xmlns:a="http://schemas.openxmlformats.org/drawingml/2006/main" xmlns:r="http://schemas.openxmlformats.org/officeDocument/2006/relationships" xmlns:p="http://schemas.openxmlformats.org/presentationml/2006/main">
  <p:tag name="KSO_WM_UNIT_TYPE" val="i"/>
  <p:tag name="KSO_WM_UNIT_INDEX" val="5"/>
  <p:tag name="KSO_WM_BEAUTIFY_FLAG" val="#wm#"/>
  <p:tag name="KSO_WM_TAG_VERSION" val="3.0"/>
  <p:tag name="KSO_WM_UNIT_ID" val="_4*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2.xml><?xml version="1.0" encoding="utf-8"?>
<p:tagLst xmlns:a="http://schemas.openxmlformats.org/drawingml/2006/main" xmlns:r="http://schemas.openxmlformats.org/officeDocument/2006/relationships" xmlns:p="http://schemas.openxmlformats.org/presentationml/2006/main">
  <p:tag name="KSO_WM_UNIT_TYPE" val="i"/>
  <p:tag name="KSO_WM_UNIT_INDEX" val="6"/>
  <p:tag name="KSO_WM_BEAUTIFY_FLAG" val="#wm#"/>
  <p:tag name="KSO_WM_TAG_VERSION" val="3.0"/>
  <p:tag name="KSO_WM_UNIT_ID" val="_4*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3.xml><?xml version="1.0" encoding="utf-8"?>
<p:tagLst xmlns:a="http://schemas.openxmlformats.org/drawingml/2006/main" xmlns:r="http://schemas.openxmlformats.org/officeDocument/2006/relationships" xmlns:p="http://schemas.openxmlformats.org/presentationml/2006/main">
  <p:tag name="KSO_WM_UNIT_TYPE" val="i"/>
  <p:tag name="KSO_WM_UNIT_INDEX" val="7"/>
  <p:tag name="KSO_WM_BEAUTIFY_FLAG" val="#wm#"/>
  <p:tag name="KSO_WM_TAG_VERSION" val="3.0"/>
  <p:tag name="KSO_WM_UNIT_ID" val="_4*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4.xml><?xml version="1.0" encoding="utf-8"?>
<p:tagLst xmlns:a="http://schemas.openxmlformats.org/drawingml/2006/main" xmlns:r="http://schemas.openxmlformats.org/officeDocument/2006/relationships" xmlns:p="http://schemas.openxmlformats.org/presentationml/2006/main">
  <p:tag name="KSO_WM_UNIT_TYPE" val="i"/>
  <p:tag name="KSO_WM_UNIT_INDEX" val="4"/>
  <p:tag name="KSO_WM_BEAUTIFY_FLAG" val="#wm#"/>
  <p:tag name="KSO_WM_TAG_VERSION" val="3.0"/>
  <p:tag name="KSO_WM_UNIT_ID" val="_4*i*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5.xml><?xml version="1.0" encoding="utf-8"?>
<p:tagLst xmlns:a="http://schemas.openxmlformats.org/drawingml/2006/main" xmlns:r="http://schemas.openxmlformats.org/officeDocument/2006/relationships" xmlns:p="http://schemas.openxmlformats.org/presentationml/2006/main">
  <p:tag name="KSO_WM_UNIT_TYPE" val="i"/>
  <p:tag name="KSO_WM_UNIT_INDEX" val="8"/>
  <p:tag name="KSO_WM_BEAUTIFY_FLAG" val="#wm#"/>
  <p:tag name="KSO_WM_TAG_VERSION" val="3.0"/>
  <p:tag name="KSO_WM_UNIT_ID" val="_4*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56.xml><?xml version="1.0" encoding="utf-8"?>
<p:tagLst xmlns:a="http://schemas.openxmlformats.org/drawingml/2006/main" xmlns:r="http://schemas.openxmlformats.org/officeDocument/2006/relationships"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4*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14"/>
</p:tagLst>
</file>

<file path=ppt/tags/tag57.xml><?xml version="1.0" encoding="utf-8"?>
<p:tagLst xmlns:a="http://schemas.openxmlformats.org/drawingml/2006/main" xmlns:r="http://schemas.openxmlformats.org/officeDocument/2006/relationships" xmlns:p="http://schemas.openxmlformats.org/presentationml/2006/main">
  <p:tag name="KSO_WM_UNIT_TYPE" val="e"/>
  <p:tag name="KSO_WM_UNIT_INDEX" val="1"/>
  <p:tag name="KSO_WM_BEAUTIFY_FLAG" val="#wm#"/>
  <p:tag name="KSO_WM_TAG_VERSION" val="3.0"/>
  <p:tag name="KSO_WM_UNIT_PRESET_TEXT" val="节编号"/>
  <p:tag name="KSO_WM_UNIT_ID" val="_4*e*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6"/>
</p:tagLst>
</file>

<file path=ppt/tags/tag58.xml><?xml version="1.0" encoding="utf-8"?>
<p:tagLst xmlns:a="http://schemas.openxmlformats.org/drawingml/2006/main" xmlns:r="http://schemas.openxmlformats.org/officeDocument/2006/relationships" xmlns:p="http://schemas.openxmlformats.org/presentationml/2006/main">
  <p:tag name="KSO_WM_UNIT_ID" val="_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ID" val="_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TYPE" val="f"/>
  <p:tag name="KSO_WM_UNIT_SUBTYPE" val="a"/>
  <p:tag name="KSO_WM_UNIT_INDEX" val="1"/>
  <p:tag name="KSO_WM_BEAUTIFY_FLAG" val="#wm#"/>
  <p:tag name="KSO_WM_TAG_VERSION" val="1.0"/>
  <p:tag name="KSO_WM_UNIT_PRESET_TEXT" val="单击此处编辑母版文本样式&#10;第二级&#10;第三级&#10;第四级&#10;第五级"/>
  <p:tag name="KSO_WM_UNIT_ID" val="_0*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VALUE" val="350"/>
  <p:tag name="KSO_WM_TEMPLATE_CATEGORY" val="custom"/>
  <p:tag name="KSO_WM_TEMPLATE_INDEX" val="20235981"/>
</p:tagLst>
</file>

<file path=ppt/tags/tag60.xml><?xml version="1.0" encoding="utf-8"?>
<p:tagLst xmlns:a="http://schemas.openxmlformats.org/drawingml/2006/main" xmlns:r="http://schemas.openxmlformats.org/officeDocument/2006/relationships" xmlns:p="http://schemas.openxmlformats.org/presentationml/2006/main">
  <p:tag name="KSO_WM_UNIT_ID" val="_4**"/>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5*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62.xml><?xml version="1.0" encoding="utf-8"?>
<p:tagLst xmlns:a="http://schemas.openxmlformats.org/drawingml/2006/main" xmlns:r="http://schemas.openxmlformats.org/officeDocument/2006/relationships"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5*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3.xml><?xml version="1.0" encoding="utf-8"?>
<p:tagLst xmlns:a="http://schemas.openxmlformats.org/drawingml/2006/main" xmlns:r="http://schemas.openxmlformats.org/officeDocument/2006/relationships" xmlns:p="http://schemas.openxmlformats.org/presentationml/2006/main">
  <p:tag name="KSO_WM_UNIT_TYPE" val="f"/>
  <p:tag name="KSO_WM_UNIT_SUBTYPE" val="a"/>
  <p:tag name="KSO_WM_UNIT_INDEX" val="2"/>
  <p:tag name="KSO_WM_BEAUTIFY_FLAG" val="#wm#"/>
  <p:tag name="KSO_WM_TAG_VERSION" val="3.0"/>
  <p:tag name="KSO_WM_UNIT_PRESET_TEXT" val="单击此处编辑母版文本样式&#10;第二级&#10;第三级&#10;第四级&#10;第五级"/>
  <p:tag name="KSO_WM_UNIT_ID" val="_5*f*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64.xml><?xml version="1.0" encoding="utf-8"?>
<p:tagLst xmlns:a="http://schemas.openxmlformats.org/drawingml/2006/main" xmlns:r="http://schemas.openxmlformats.org/officeDocument/2006/relationships" xmlns:p="http://schemas.openxmlformats.org/presentationml/2006/main">
  <p:tag name="KSO_WM_UNIT_ID" val="_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ID" val="_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ID" val="_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6*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68.xml><?xml version="1.0" encoding="utf-8"?>
<p:tagLst xmlns:a="http://schemas.openxmlformats.org/drawingml/2006/main" xmlns:r="http://schemas.openxmlformats.org/officeDocument/2006/relationships" xmlns:p="http://schemas.openxmlformats.org/presentationml/2006/main">
  <p:tag name="KSO_WM_UNIT_TYPE" val="h_a"/>
  <p:tag name="KSO_WM_UNIT_INDEX" val="1_1"/>
  <p:tag name="KSO_WM_BEAUTIFY_FLAG" val="#wm#"/>
  <p:tag name="KSO_WM_TAG_VERSION" val="3.0"/>
  <p:tag name="KSO_WM_UNIT_PRESET_TEXT" val="单击此处编辑母版文本样式"/>
  <p:tag name="KSO_WM_UNIT_ID" val="_6*h_a*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69.xml><?xml version="1.0" encoding="utf-8"?>
<p:tagLst xmlns:a="http://schemas.openxmlformats.org/drawingml/2006/main" xmlns:r="http://schemas.openxmlformats.org/officeDocument/2006/relationships" xmlns:p="http://schemas.openxmlformats.org/presentationml/2006/main">
  <p:tag name="KSO_WM_UNIT_TYPE" val="h_f"/>
  <p:tag name="KSO_WM_UNIT_SUBTYPE" val="a"/>
  <p:tag name="KSO_WM_UNIT_INDEX" val="1_1"/>
  <p:tag name="KSO_WM_BEAUTIFY_FLAG" val="#wm#"/>
  <p:tag name="KSO_WM_TAG_VERSION" val="3.0"/>
  <p:tag name="KSO_WM_UNIT_PRESET_TEXT" val="单击此处编辑母版文本样式&#10;第二级&#10;第三级&#10;第四级&#10;第五级"/>
  <p:tag name="KSO_WM_UNIT_ID" val="_6*h_f*1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7.xml><?xml version="1.0" encoding="utf-8"?>
<p:tagLst xmlns:a="http://schemas.openxmlformats.org/drawingml/2006/main" xmlns:r="http://schemas.openxmlformats.org/officeDocument/2006/relationships" xmlns:p="http://schemas.openxmlformats.org/presentationml/2006/main">
  <p:tag name="KSO_WM_UNIT_ID" val="_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UNIT_TYPE" val="h_a"/>
  <p:tag name="KSO_WM_UNIT_INDEX" val="2_1"/>
  <p:tag name="KSO_WM_BEAUTIFY_FLAG" val="#wm#"/>
  <p:tag name="KSO_WM_TAG_VERSION" val="3.0"/>
  <p:tag name="KSO_WM_UNIT_PRESET_TEXT" val="单击此处编辑母版文本样式"/>
  <p:tag name="KSO_WM_UNIT_ID" val="_6*h_a*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 name="KSO_WM_UNIT_ISCONTENTSTITLE" val="0"/>
</p:tagLst>
</file>

<file path=ppt/tags/tag71.xml><?xml version="1.0" encoding="utf-8"?>
<p:tagLst xmlns:a="http://schemas.openxmlformats.org/drawingml/2006/main" xmlns:r="http://schemas.openxmlformats.org/officeDocument/2006/relationships" xmlns:p="http://schemas.openxmlformats.org/presentationml/2006/main">
  <p:tag name="KSO_WM_UNIT_TYPE" val="h_f"/>
  <p:tag name="KSO_WM_UNIT_SUBTYPE" val="a"/>
  <p:tag name="KSO_WM_UNIT_INDEX" val="2_1"/>
  <p:tag name="KSO_WM_BEAUTIFY_FLAG" val="#wm#"/>
  <p:tag name="KSO_WM_TAG_VERSION" val="3.0"/>
  <p:tag name="KSO_WM_UNIT_PRESET_TEXT" val="单击此处编辑母版文本样式&#10;第二级&#10;第三级&#10;第四级&#10;第五级"/>
  <p:tag name="KSO_WM_UNIT_ID" val="_6*h_f*2_1"/>
  <p:tag name="KSO_WM_UNIT_ISNUMDGMTITLE" val="0"/>
  <p:tag name="KSO_WM_UNIT_NOCLEAR" val="0"/>
  <p:tag name="KSO_WM_UNIT_HIGHLIGHT" val="0"/>
  <p:tag name="KSO_WM_UNIT_COMPATIBLE" val="0"/>
  <p:tag name="KSO_WM_UNIT_DIAGRAM_ISNUMVISUAL" val="0"/>
  <p:tag name="KSO_WM_UNIT_DIAGRAM_ISREFERUNIT" val="0"/>
  <p:tag name="KSO_WM_UNIT_LAYERLEVEL" val="1_1"/>
</p:tagLst>
</file>

<file path=ppt/tags/tag72.xml><?xml version="1.0" encoding="utf-8"?>
<p:tagLst xmlns:a="http://schemas.openxmlformats.org/drawingml/2006/main" xmlns:r="http://schemas.openxmlformats.org/officeDocument/2006/relationships" xmlns:p="http://schemas.openxmlformats.org/presentationml/2006/main">
  <p:tag name="KSO_WM_UNIT_ID" val="_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73.xml><?xml version="1.0" encoding="utf-8"?>
<p:tagLst xmlns:a="http://schemas.openxmlformats.org/drawingml/2006/main" xmlns:r="http://schemas.openxmlformats.org/officeDocument/2006/relationships" xmlns:p="http://schemas.openxmlformats.org/presentationml/2006/main">
  <p:tag name="KSO_WM_UNIT_ID" val="_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74.xml><?xml version="1.0" encoding="utf-8"?>
<p:tagLst xmlns:a="http://schemas.openxmlformats.org/drawingml/2006/main" xmlns:r="http://schemas.openxmlformats.org/officeDocument/2006/relationships" xmlns:p="http://schemas.openxmlformats.org/presentationml/2006/main">
  <p:tag name="KSO_WM_UNIT_ID" val="_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75.xml><?xml version="1.0" encoding="utf-8"?>
<p:tagLst xmlns:a="http://schemas.openxmlformats.org/drawingml/2006/main" xmlns:r="http://schemas.openxmlformats.org/officeDocument/2006/relationships"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7*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76.xml><?xml version="1.0" encoding="utf-8"?>
<p:tagLst xmlns:a="http://schemas.openxmlformats.org/drawingml/2006/main" xmlns:r="http://schemas.openxmlformats.org/officeDocument/2006/relationships" xmlns:p="http://schemas.openxmlformats.org/presentationml/2006/main">
  <p:tag name="KSO_WM_UNIT_ID" val="_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77.xml><?xml version="1.0" encoding="utf-8"?>
<p:tagLst xmlns:a="http://schemas.openxmlformats.org/drawingml/2006/main" xmlns:r="http://schemas.openxmlformats.org/officeDocument/2006/relationships" xmlns:p="http://schemas.openxmlformats.org/presentationml/2006/main">
  <p:tag name="KSO_WM_UNIT_ID" val="_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78.xml><?xml version="1.0" encoding="utf-8"?>
<p:tagLst xmlns:a="http://schemas.openxmlformats.org/drawingml/2006/main" xmlns:r="http://schemas.openxmlformats.org/officeDocument/2006/relationships" xmlns:p="http://schemas.openxmlformats.org/presentationml/2006/main">
  <p:tag name="KSO_WM_UNIT_ID" val="_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79.xml><?xml version="1.0" encoding="utf-8"?>
<p:tagLst xmlns:a="http://schemas.openxmlformats.org/drawingml/2006/main" xmlns:r="http://schemas.openxmlformats.org/officeDocument/2006/relationships" xmlns:p="http://schemas.openxmlformats.org/presentationml/2006/main">
  <p:tag name="KSO_WM_UNIT_ID" val="_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ID" val="_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UNIT_ID" val="_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81.xml><?xml version="1.0" encoding="utf-8"?>
<p:tagLst xmlns:a="http://schemas.openxmlformats.org/drawingml/2006/main" xmlns:r="http://schemas.openxmlformats.org/officeDocument/2006/relationships" xmlns:p="http://schemas.openxmlformats.org/presentationml/2006/main">
  <p:tag name="KSO_WM_UNIT_ID" val="_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82.xml><?xml version="1.0" encoding="utf-8"?>
<p:tagLst xmlns:a="http://schemas.openxmlformats.org/drawingml/2006/main" xmlns:r="http://schemas.openxmlformats.org/officeDocument/2006/relationships" xmlns:p="http://schemas.openxmlformats.org/presentationml/2006/main">
  <p:tag name="KSO_WM_UNIT_TYPE" val="f"/>
  <p:tag name="KSO_WM_UNIT_SUBTYPE" val="a"/>
  <p:tag name="KSO_WM_UNIT_INDEX" val="1"/>
  <p:tag name="KSO_WM_BEAUTIFY_FLAG" val="#wm#"/>
  <p:tag name="KSO_WM_TAG_VERSION" val="3.0"/>
  <p:tag name="KSO_WM_UNIT_PRESET_TEXT" val="单击此处编辑母版文本样式&#10;第二级&#10;第三级&#10;第四级&#10;第五级"/>
  <p:tag name="KSO_WM_UNIT_ID" val="_9*f*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83.xml><?xml version="1.0" encoding="utf-8"?>
<p:tagLst xmlns:a="http://schemas.openxmlformats.org/drawingml/2006/main" xmlns:r="http://schemas.openxmlformats.org/officeDocument/2006/relationships" xmlns:p="http://schemas.openxmlformats.org/presentationml/2006/main">
  <p:tag name="KSO_WM_UNIT_ID" val="_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84.xml><?xml version="1.0" encoding="utf-8"?>
<p:tagLst xmlns:a="http://schemas.openxmlformats.org/drawingml/2006/main" xmlns:r="http://schemas.openxmlformats.org/officeDocument/2006/relationships" xmlns:p="http://schemas.openxmlformats.org/presentationml/2006/main">
  <p:tag name="KSO_WM_UNIT_ID" val="_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85.xml><?xml version="1.0" encoding="utf-8"?>
<p:tagLst xmlns:a="http://schemas.openxmlformats.org/drawingml/2006/main" xmlns:r="http://schemas.openxmlformats.org/officeDocument/2006/relationships" xmlns:p="http://schemas.openxmlformats.org/presentationml/2006/main">
  <p:tag name="KSO_WM_UNIT_ID" val="_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86.xml><?xml version="1.0" encoding="utf-8"?>
<p:tagLst xmlns:a="http://schemas.openxmlformats.org/drawingml/2006/main" xmlns:r="http://schemas.openxmlformats.org/officeDocument/2006/relationships" xmlns:p="http://schemas.openxmlformats.org/presentationml/2006/main">
  <p:tag name="KSO_WM_UNIT_TYPE" val="a"/>
  <p:tag name="KSO_WM_UNIT_INDEX" val="1"/>
  <p:tag name="KSO_WM_BEAUTIFY_FLAG" val="#wm#"/>
  <p:tag name="KSO_WM_TAG_VERSION" val="3.0"/>
  <p:tag name="KSO_WM_UNIT_PRESET_TEXT" val="单击此处编辑母版标题样式"/>
  <p:tag name="KSO_WM_UNIT_ID" val="_10*a*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Lst>
</file>

<file path=ppt/tags/tag87.xml><?xml version="1.0" encoding="utf-8"?>
<p:tagLst xmlns:a="http://schemas.openxmlformats.org/drawingml/2006/main" xmlns:r="http://schemas.openxmlformats.org/officeDocument/2006/relationships" xmlns:p="http://schemas.openxmlformats.org/presentationml/2006/main">
  <p:tag name="KSO_WM_UNIT_TYPE" val="b"/>
  <p:tag name="KSO_WM_UNIT_INDEX" val="1"/>
  <p:tag name="KSO_WM_BEAUTIFY_FLAG" val="#wm#"/>
  <p:tag name="KSO_WM_TAG_VERSION" val="3.0"/>
  <p:tag name="KSO_WM_UNIT_PRESET_TEXT" val="单击此处编辑副标题"/>
  <p:tag name="KSO_WM_UNIT_ID" val="_10*b*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UNIT_ISCONTENTSTITLE" val="0"/>
  <p:tag name="KSO_WM_UNIT_VALUE" val="41"/>
</p:tagLst>
</file>

<file path=ppt/tags/tag88.xml><?xml version="1.0" encoding="utf-8"?>
<p:tagLst xmlns:a="http://schemas.openxmlformats.org/drawingml/2006/main" xmlns:r="http://schemas.openxmlformats.org/officeDocument/2006/relationships" xmlns:p="http://schemas.openxmlformats.org/presentationml/2006/main">
  <p:tag name="KSO_WM_UNIT_ID" val="_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89.xml><?xml version="1.0" encoding="utf-8"?>
<p:tagLst xmlns:a="http://schemas.openxmlformats.org/drawingml/2006/main" xmlns:r="http://schemas.openxmlformats.org/officeDocument/2006/relationships" xmlns:p="http://schemas.openxmlformats.org/presentationml/2006/main">
  <p:tag name="KSO_WM_UNIT_ID" val="_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ID" val="_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UNIT_ID" val="_10**"/>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 name="KSO_WM_TAG_VERSION" val="3.0"/>
  <p:tag name="KSO_WM_BEAUTIFY_FLAG" val="#wm#"/>
</p:tagLst>
</file>

<file path=ppt/tags/tag91.xml><?xml version="1.0" encoding="utf-8"?>
<p:tagLst xmlns:a="http://schemas.openxmlformats.org/drawingml/2006/main" xmlns:r="http://schemas.openxmlformats.org/officeDocument/2006/relationships" xmlns:p="http://schemas.openxmlformats.org/presentationml/2006/main">
  <p:tag name="KSO_WM_UNIT_TYPE" val="i"/>
  <p:tag name="KSO_WM_UNIT_INDEX" val="1"/>
  <p:tag name="KSO_WM_BEAUTIFY_FLAG" val="#wm#"/>
  <p:tag name="KSO_WM_TAG_VERSION" val="3.0"/>
  <p:tag name="KSO_WM_UNIT_ID" val="_11*i*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2.xml><?xml version="1.0" encoding="utf-8"?>
<p:tagLst xmlns:a="http://schemas.openxmlformats.org/drawingml/2006/main" xmlns:r="http://schemas.openxmlformats.org/officeDocument/2006/relationships" xmlns:p="http://schemas.openxmlformats.org/presentationml/2006/main">
  <p:tag name="KSO_WM_UNIT_TYPE" val="i"/>
  <p:tag name="KSO_WM_UNIT_INDEX" val="9"/>
  <p:tag name="KSO_WM_BEAUTIFY_FLAG" val="#wm#"/>
  <p:tag name="KSO_WM_TAG_VERSION" val="3.0"/>
  <p:tag name="KSO_WM_UNIT_ID" val="_11*i*9"/>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3.xml><?xml version="1.0" encoding="utf-8"?>
<p:tagLst xmlns:a="http://schemas.openxmlformats.org/drawingml/2006/main" xmlns:r="http://schemas.openxmlformats.org/officeDocument/2006/relationships" xmlns:p="http://schemas.openxmlformats.org/presentationml/2006/main">
  <p:tag name="KSO_WM_UNIT_TYPE" val="i"/>
  <p:tag name="KSO_WM_UNIT_INDEX" val="8"/>
  <p:tag name="KSO_WM_BEAUTIFY_FLAG" val="#wm#"/>
  <p:tag name="KSO_WM_TAG_VERSION" val="3.0"/>
  <p:tag name="KSO_WM_UNIT_ID" val="_11*i*8"/>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4.xml><?xml version="1.0" encoding="utf-8"?>
<p:tagLst xmlns:a="http://schemas.openxmlformats.org/drawingml/2006/main" xmlns:r="http://schemas.openxmlformats.org/officeDocument/2006/relationships" xmlns:p="http://schemas.openxmlformats.org/presentationml/2006/main">
  <p:tag name="KSO_WM_UNIT_TYPE" val="i"/>
  <p:tag name="KSO_WM_UNIT_INDEX" val="3"/>
  <p:tag name="KSO_WM_BEAUTIFY_FLAG" val="#wm#"/>
  <p:tag name="KSO_WM_TAG_VERSION" val="3.0"/>
  <p:tag name="KSO_WM_UNIT_ID" val="_11*i*3"/>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5.xml><?xml version="1.0" encoding="utf-8"?>
<p:tagLst xmlns:a="http://schemas.openxmlformats.org/drawingml/2006/main" xmlns:r="http://schemas.openxmlformats.org/officeDocument/2006/relationships" xmlns:p="http://schemas.openxmlformats.org/presentationml/2006/main">
  <p:tag name="KSO_WM_UNIT_TYPE" val="i"/>
  <p:tag name="KSO_WM_UNIT_INDEX" val="5"/>
  <p:tag name="KSO_WM_BEAUTIFY_FLAG" val="#wm#"/>
  <p:tag name="KSO_WM_TAG_VERSION" val="3.0"/>
  <p:tag name="KSO_WM_UNIT_ID" val="_11*i*5"/>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6.xml><?xml version="1.0" encoding="utf-8"?>
<p:tagLst xmlns:a="http://schemas.openxmlformats.org/drawingml/2006/main" xmlns:r="http://schemas.openxmlformats.org/officeDocument/2006/relationships" xmlns:p="http://schemas.openxmlformats.org/presentationml/2006/main">
  <p:tag name="KSO_WM_UNIT_TYPE" val="i"/>
  <p:tag name="KSO_WM_UNIT_INDEX" val="7"/>
  <p:tag name="KSO_WM_BEAUTIFY_FLAG" val="#wm#"/>
  <p:tag name="KSO_WM_TAG_VERSION" val="3.0"/>
  <p:tag name="KSO_WM_UNIT_ID" val="_11*i*7"/>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7.xml><?xml version="1.0" encoding="utf-8"?>
<p:tagLst xmlns:a="http://schemas.openxmlformats.org/drawingml/2006/main" xmlns:r="http://schemas.openxmlformats.org/officeDocument/2006/relationships" xmlns:p="http://schemas.openxmlformats.org/presentationml/2006/main">
  <p:tag name="KSO_WM_UNIT_TYPE" val="i"/>
  <p:tag name="KSO_WM_UNIT_INDEX" val="11"/>
  <p:tag name="KSO_WM_BEAUTIFY_FLAG" val="#wm#"/>
  <p:tag name="KSO_WM_TAG_VERSION" val="3.0"/>
  <p:tag name="KSO_WM_UNIT_ID" val="_11*i*11"/>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8.xml><?xml version="1.0" encoding="utf-8"?>
<p:tagLst xmlns:a="http://schemas.openxmlformats.org/drawingml/2006/main" xmlns:r="http://schemas.openxmlformats.org/officeDocument/2006/relationships" xmlns:p="http://schemas.openxmlformats.org/presentationml/2006/main">
  <p:tag name="KSO_WM_UNIT_TYPE" val="i"/>
  <p:tag name="KSO_WM_UNIT_INDEX" val="2"/>
  <p:tag name="KSO_WM_BEAUTIFY_FLAG" val="#wm#"/>
  <p:tag name="KSO_WM_TAG_VERSION" val="3.0"/>
  <p:tag name="KSO_WM_UNIT_ID" val="_11*i*2"/>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ags/tag99.xml><?xml version="1.0" encoding="utf-8"?>
<p:tagLst xmlns:a="http://schemas.openxmlformats.org/drawingml/2006/main" xmlns:r="http://schemas.openxmlformats.org/officeDocument/2006/relationships" xmlns:p="http://schemas.openxmlformats.org/presentationml/2006/main">
  <p:tag name="KSO_WM_UNIT_TYPE" val="i"/>
  <p:tag name="KSO_WM_UNIT_INDEX" val="6"/>
  <p:tag name="KSO_WM_BEAUTIFY_FLAG" val="#wm#"/>
  <p:tag name="KSO_WM_TAG_VERSION" val="3.0"/>
  <p:tag name="KSO_WM_UNIT_ID" val="_11*i*6"/>
  <p:tag name="KSO_WM_UNIT_ISNUMDGMTITLE" val="0"/>
  <p:tag name="KSO_WM_UNIT_NOCLEAR" val="0"/>
  <p:tag name="KSO_WM_UNIT_HIGHLIGHT" val="0"/>
  <p:tag name="KSO_WM_UNIT_COMPATIBLE" val="0"/>
  <p:tag name="KSO_WM_UNIT_DIAGRAM_ISNUMVISUAL" val="0"/>
  <p:tag name="KSO_WM_UNIT_DIAGRAM_ISREFERUNIT" val="0"/>
  <p:tag name="KSO_WM_UNIT_LAYERLEVEL" val="1"/>
</p:tagLst>
</file>

<file path=ppt/theme/theme1.xml><?xml version="1.0" encoding="utf-8"?>
<a:theme xmlns:a="http://schemas.openxmlformats.org/drawingml/2006/main" name="平面">
  <a:themeElements>
    <a:clrScheme name="平面">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平面">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平面">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0328-1">
      <a:dk1>
        <a:srgbClr val="333333"/>
      </a:dk1>
      <a:lt1>
        <a:sysClr val="window" lastClr="FFFFFF"/>
      </a:lt1>
      <a:dk2>
        <a:srgbClr val="13250B"/>
      </a:dk2>
      <a:lt2>
        <a:srgbClr val="EDF8E8"/>
      </a:lt2>
      <a:accent1>
        <a:srgbClr val="73C634"/>
      </a:accent1>
      <a:accent2>
        <a:srgbClr val="408428"/>
      </a:accent2>
      <a:accent3>
        <a:srgbClr val="FFDB25"/>
      </a:accent3>
      <a:accent4>
        <a:srgbClr val="F87D18"/>
      </a:accent4>
      <a:accent5>
        <a:srgbClr val="E9A245"/>
      </a:accent5>
      <a:accent6>
        <a:srgbClr val="7A4417"/>
      </a:accent6>
      <a:hlink>
        <a:srgbClr val="0026E5"/>
      </a:hlink>
      <a:folHlink>
        <a:srgbClr val="7E1FAD"/>
      </a:folHlink>
    </a:clrScheme>
    <a:fontScheme name="02-微软雅黑唯一标准">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lumMod val="20000"/>
            <a:lumOff val="80000"/>
          </a:schemeClr>
        </a:solidFill>
        <a:ln>
          <a:noFill/>
        </a:ln>
      </a:spPr>
      <a:bodyPr wrap="square" rtlCol="0" anchor="ctr">
        <a:noAutofit/>
      </a:bodyPr>
      <a:lstStyle>
        <a:defPPr algn="ctr">
          <a:defRPr lang="zh-CN" altLang="en-US">
            <a:solidFill>
              <a:schemeClr val="tx1"/>
            </a:solidFill>
          </a:defRPr>
        </a:defPPr>
      </a:lstStyle>
      <a:style>
        <a:lnRef idx="2">
          <a:schemeClr val="accent1">
            <a:shade val="15000"/>
          </a:schemeClr>
        </a:lnRef>
        <a:fillRef idx="1">
          <a:schemeClr val="accent1"/>
        </a:fillRef>
        <a:effectRef idx="0">
          <a:schemeClr val="accent1"/>
        </a:effectRef>
        <a:fontRef idx="minor">
          <a:schemeClr val="lt1"/>
        </a:fontRef>
      </a:style>
    </a:spDef>
    <a:txDef>
      <a:spPr>
        <a:noFill/>
      </a:spPr>
      <a:bodyPr wrap="square" rtlCol="0">
        <a:normAutofit/>
      </a:bodyPr>
      <a:lstStyle>
        <a:defPPr>
          <a:lnSpc>
            <a:spcPct val="140000"/>
          </a:lnSpc>
          <a:defRPr lang="zh-CN" altLang="en-US" sz="2400" kern="100" dirty="0">
            <a:effectLst/>
            <a:latin typeface="+mn-ea"/>
            <a:cs typeface="江城圆体 400W" panose="020B0500000000000000" pitchFamily="3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32</TotalTime>
  <Words>3324</Words>
  <Application>Microsoft Office PowerPoint</Application>
  <PresentationFormat>宽屏</PresentationFormat>
  <Paragraphs>287</Paragraphs>
  <Slides>44</Slides>
  <Notes>0</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44</vt:i4>
      </vt:variant>
    </vt:vector>
  </HeadingPairs>
  <TitlesOfParts>
    <vt:vector size="60" baseType="lpstr">
      <vt:lpstr>等线</vt:lpstr>
      <vt:lpstr>方正姚体</vt:lpstr>
      <vt:lpstr>汉仪君黑-45简</vt:lpstr>
      <vt:lpstr>华文新魏</vt:lpstr>
      <vt:lpstr>楷体</vt:lpstr>
      <vt:lpstr>楷体_GB2312</vt:lpstr>
      <vt:lpstr>宋体</vt:lpstr>
      <vt:lpstr>微软雅黑</vt:lpstr>
      <vt:lpstr>Arial</vt:lpstr>
      <vt:lpstr>Calibri</vt:lpstr>
      <vt:lpstr>Times New Roman</vt:lpstr>
      <vt:lpstr>Trebuchet MS</vt:lpstr>
      <vt:lpstr>Wingdings</vt:lpstr>
      <vt:lpstr>Wingdings 3</vt:lpstr>
      <vt:lpstr>平面</vt:lpstr>
      <vt:lpstr>Office 主题​​</vt:lpstr>
      <vt:lpstr>心理骨干培训</vt:lpstr>
      <vt:lpstr>目录</vt:lpstr>
      <vt:lpstr>心理骨干的角色定位 和工作职责</vt:lpstr>
      <vt:lpstr>PowerPoint 演示文稿</vt:lpstr>
      <vt:lpstr>PowerPoint 演示文稿</vt:lpstr>
      <vt:lpstr>PowerPoint 演示文稿</vt:lpstr>
      <vt:lpstr>PowerPoint 演示文稿</vt:lpstr>
      <vt:lpstr>PowerPoint 演示文稿</vt:lpstr>
      <vt:lpstr>大学生心理健康与常见心理问题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大学生心理危机的识别与应对</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4、现实刺激、创伤经历引发的心理危机</vt:lpstr>
      <vt:lpstr>PowerPoint 演示文稿</vt:lpstr>
      <vt:lpstr>高自杀危险度可观察的症状：</vt:lpstr>
      <vt:lpstr>有关自杀的认识误区</vt:lpstr>
      <vt:lpstr>有关自杀的认识误区</vt:lpstr>
      <vt:lpstr>有关自杀的认识误区</vt:lpstr>
      <vt:lpstr>有关自杀的认识误区</vt:lpstr>
      <vt:lpstr>PowerPoint 演示文稿</vt:lpstr>
      <vt:lpstr>PowerPoint 演示文稿</vt:lpstr>
      <vt:lpstr>朋辈个体心理辅导 基本技巧</vt:lpstr>
      <vt:lpstr>PowerPoint 演示文稿</vt:lpstr>
      <vt:lpstr>PowerPoint 演示文稿</vt:lpstr>
      <vt:lpstr>PowerPoint 演示文稿</vt:lpstr>
      <vt:lpstr>PowerPoint 演示文稿</vt:lpstr>
      <vt:lpstr>PowerPoint 演示文稿</vt:lpstr>
      <vt:lpstr>PowerPoint 演示文稿</vt:lpstr>
      <vt:lpstr>相关心理求助资源</vt:lpstr>
      <vt:lpstr>PowerPoint 演示文稿</vt:lpstr>
      <vt:lpstr>PowerPoint 演示文稿</vt:lpstr>
      <vt:lpstr>让我们携起手来        促进学生心理健康发展，        构建校园平安和谐氛围！</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利萍 张</dc:creator>
  <cp:lastModifiedBy>倩 刘</cp:lastModifiedBy>
  <cp:revision>260</cp:revision>
  <dcterms:created xsi:type="dcterms:W3CDTF">2018-10-16T06:53:00Z</dcterms:created>
  <dcterms:modified xsi:type="dcterms:W3CDTF">2024-10-24T08:58:42Z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AF2463D1C31B428EB40FA9E2E927BE6D_13</vt:lpwstr>
  </property>
  <property fmtid="{D5CDD505-2E9C-101B-9397-08002B2CF9AE}" pid="3" name="KSOProductBuildVer">
    <vt:lpwstr>2052-12.1.0.16929</vt:lpwstr>
  </property>
</Properties>
</file>